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1"/>
  </p:notesMasterIdLst>
  <p:sldIdLst>
    <p:sldId id="256" r:id="rId2"/>
    <p:sldId id="291" r:id="rId3"/>
    <p:sldId id="306" r:id="rId4"/>
    <p:sldId id="316" r:id="rId5"/>
    <p:sldId id="325" r:id="rId6"/>
    <p:sldId id="327" r:id="rId7"/>
    <p:sldId id="328" r:id="rId8"/>
    <p:sldId id="323" r:id="rId9"/>
    <p:sldId id="318" r:id="rId10"/>
  </p:sldIdLst>
  <p:sldSz cx="9144000" cy="5143500" type="screen16x9"/>
  <p:notesSz cx="6858000" cy="9144000"/>
  <p:embeddedFontLst>
    <p:embeddedFont>
      <p:font typeface="Fira Sans Extra Condensed" panose="020B0503050000020004" pitchFamily="34" charset="0"/>
      <p:regular r:id="rId12"/>
      <p:bold r:id="rId13"/>
      <p:italic r:id="rId14"/>
      <p:boldItalic r:id="rId15"/>
    </p:embeddedFont>
    <p:embeddedFont>
      <p:font typeface="Roboto" panose="020000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558C06-E840-C973-84E0-F923F476C01E}" name="Nancy Mentesana" initials="NM" userId="S::nancy.mentesana@argyleteam.com::909c37a1-d3b3-406e-babc-1d1b58c310e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p:restoredTop sz="91268"/>
  </p:normalViewPr>
  <p:slideViewPr>
    <p:cSldViewPr snapToGrid="0" snapToObjects="1" showGuides="1">
      <p:cViewPr varScale="1">
        <p:scale>
          <a:sx n="104" d="100"/>
          <a:sy n="104" d="100"/>
        </p:scale>
        <p:origin x="1014" y="126"/>
      </p:cViewPr>
      <p:guideLst>
        <p:guide orient="horz" pos="1620"/>
        <p:guide pos="2880"/>
      </p:guideLst>
    </p:cSldViewPr>
  </p:slideViewPr>
  <p:notesTextViewPr>
    <p:cViewPr>
      <p:scale>
        <a:sx n="114" d="100"/>
        <a:sy n="114"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Orlando" userId="bb099e24328f7a59" providerId="LiveId" clId="{3A9DB868-6DF1-4B1A-A496-BC208A3AF240}"/>
    <pc:docChg chg="modSld sldOrd">
      <pc:chgData name="John Orlando" userId="bb099e24328f7a59" providerId="LiveId" clId="{3A9DB868-6DF1-4B1A-A496-BC208A3AF240}" dt="2022-06-01T22:54:23.405" v="179" actId="20577"/>
      <pc:docMkLst>
        <pc:docMk/>
      </pc:docMkLst>
      <pc:sldChg chg="delSp modSp mod ord">
        <pc:chgData name="John Orlando" userId="bb099e24328f7a59" providerId="LiveId" clId="{3A9DB868-6DF1-4B1A-A496-BC208A3AF240}" dt="2022-06-01T22:09:08.009" v="166" actId="20577"/>
        <pc:sldMkLst>
          <pc:docMk/>
          <pc:sldMk cId="0" sldId="256"/>
        </pc:sldMkLst>
        <pc:spChg chg="mod">
          <ac:chgData name="John Orlando" userId="bb099e24328f7a59" providerId="LiveId" clId="{3A9DB868-6DF1-4B1A-A496-BC208A3AF240}" dt="2022-06-01T22:09:08.009" v="166" actId="20577"/>
          <ac:spMkLst>
            <pc:docMk/>
            <pc:sldMk cId="0" sldId="256"/>
            <ac:spMk id="57" creationId="{00000000-0000-0000-0000-000000000000}"/>
          </ac:spMkLst>
        </pc:spChg>
        <pc:spChg chg="mod">
          <ac:chgData name="John Orlando" userId="bb099e24328f7a59" providerId="LiveId" clId="{3A9DB868-6DF1-4B1A-A496-BC208A3AF240}" dt="2022-06-01T15:54:12.926" v="164" actId="1076"/>
          <ac:spMkLst>
            <pc:docMk/>
            <pc:sldMk cId="0" sldId="256"/>
            <ac:spMk id="58" creationId="{00000000-0000-0000-0000-000000000000}"/>
          </ac:spMkLst>
        </pc:spChg>
        <pc:spChg chg="del mod">
          <ac:chgData name="John Orlando" userId="bb099e24328f7a59" providerId="LiveId" clId="{3A9DB868-6DF1-4B1A-A496-BC208A3AF240}" dt="2022-05-03T21:00:46.914" v="2"/>
          <ac:spMkLst>
            <pc:docMk/>
            <pc:sldMk cId="0" sldId="256"/>
            <ac:spMk id="150" creationId="{6DFF2E73-6158-AF49-8366-49CD0B4D8999}"/>
          </ac:spMkLst>
        </pc:spChg>
      </pc:sldChg>
      <pc:sldChg chg="modSp mod ord">
        <pc:chgData name="John Orlando" userId="bb099e24328f7a59" providerId="LiveId" clId="{3A9DB868-6DF1-4B1A-A496-BC208A3AF240}" dt="2022-05-17T18:16:50.242" v="94" actId="20577"/>
        <pc:sldMkLst>
          <pc:docMk/>
          <pc:sldMk cId="1169216263" sldId="306"/>
        </pc:sldMkLst>
        <pc:spChg chg="mod">
          <ac:chgData name="John Orlando" userId="bb099e24328f7a59" providerId="LiveId" clId="{3A9DB868-6DF1-4B1A-A496-BC208A3AF240}" dt="2022-05-17T18:16:50.242" v="94" actId="20577"/>
          <ac:spMkLst>
            <pc:docMk/>
            <pc:sldMk cId="1169216263" sldId="306"/>
            <ac:spMk id="13" creationId="{BF382EDD-C895-6346-96D1-98AD69C47F68}"/>
          </ac:spMkLst>
        </pc:spChg>
      </pc:sldChg>
      <pc:sldChg chg="ord">
        <pc:chgData name="John Orlando" userId="bb099e24328f7a59" providerId="LiveId" clId="{3A9DB868-6DF1-4B1A-A496-BC208A3AF240}" dt="2022-05-17T18:19:05.712" v="96"/>
        <pc:sldMkLst>
          <pc:docMk/>
          <pc:sldMk cId="2835838457" sldId="316"/>
        </pc:sldMkLst>
      </pc:sldChg>
      <pc:sldChg chg="modSp mod">
        <pc:chgData name="John Orlando" userId="bb099e24328f7a59" providerId="LiveId" clId="{3A9DB868-6DF1-4B1A-A496-BC208A3AF240}" dt="2022-05-17T22:21:24.458" v="108" actId="20577"/>
        <pc:sldMkLst>
          <pc:docMk/>
          <pc:sldMk cId="2974998687" sldId="323"/>
        </pc:sldMkLst>
        <pc:spChg chg="mod">
          <ac:chgData name="John Orlando" userId="bb099e24328f7a59" providerId="LiveId" clId="{3A9DB868-6DF1-4B1A-A496-BC208A3AF240}" dt="2022-05-17T22:21:24.458" v="108" actId="20577"/>
          <ac:spMkLst>
            <pc:docMk/>
            <pc:sldMk cId="2974998687" sldId="323"/>
            <ac:spMk id="161" creationId="{3D6BA27E-A59B-2140-B327-A64D2D227B88}"/>
          </ac:spMkLst>
        </pc:spChg>
      </pc:sldChg>
      <pc:sldChg chg="ord">
        <pc:chgData name="John Orlando" userId="bb099e24328f7a59" providerId="LiveId" clId="{3A9DB868-6DF1-4B1A-A496-BC208A3AF240}" dt="2022-05-03T21:01:52.948" v="8"/>
        <pc:sldMkLst>
          <pc:docMk/>
          <pc:sldMk cId="3123252397" sldId="325"/>
        </pc:sldMkLst>
      </pc:sldChg>
      <pc:sldChg chg="modSp mod ord">
        <pc:chgData name="John Orlando" userId="bb099e24328f7a59" providerId="LiveId" clId="{3A9DB868-6DF1-4B1A-A496-BC208A3AF240}" dt="2022-06-01T22:54:23.405" v="179" actId="20577"/>
        <pc:sldMkLst>
          <pc:docMk/>
          <pc:sldMk cId="783207856" sldId="327"/>
        </pc:sldMkLst>
        <pc:spChg chg="mod">
          <ac:chgData name="John Orlando" userId="bb099e24328f7a59" providerId="LiveId" clId="{3A9DB868-6DF1-4B1A-A496-BC208A3AF240}" dt="2022-06-01T22:54:19.763" v="177" actId="20577"/>
          <ac:spMkLst>
            <pc:docMk/>
            <pc:sldMk cId="783207856" sldId="327"/>
            <ac:spMk id="46" creationId="{60C4C3BD-9D52-E047-8145-9FC67AD6BAA8}"/>
          </ac:spMkLst>
        </pc:spChg>
        <pc:spChg chg="mod">
          <ac:chgData name="John Orlando" userId="bb099e24328f7a59" providerId="LiveId" clId="{3A9DB868-6DF1-4B1A-A496-BC208A3AF240}" dt="2022-06-01T22:54:23.405" v="179" actId="20577"/>
          <ac:spMkLst>
            <pc:docMk/>
            <pc:sldMk cId="783207856" sldId="327"/>
            <ac:spMk id="47" creationId="{F934FB37-E504-944B-8843-2253A0319A5C}"/>
          </ac:spMkLst>
        </pc:spChg>
      </pc:sldChg>
    </pc:docChg>
  </pc:docChgLst>
  <pc:docChgLst>
    <pc:chgData name="John Orlando" userId="bb099e24328f7a59" providerId="LiveId" clId="{B0BBAAA6-5B7C-46CF-9883-DFDEDDE8D33A}"/>
    <pc:docChg chg="modSld">
      <pc:chgData name="John Orlando" userId="bb099e24328f7a59" providerId="LiveId" clId="{B0BBAAA6-5B7C-46CF-9883-DFDEDDE8D33A}" dt="2022-08-25T15:19:30.130" v="112" actId="20577"/>
      <pc:docMkLst>
        <pc:docMk/>
      </pc:docMkLst>
      <pc:sldChg chg="modSp mod">
        <pc:chgData name="John Orlando" userId="bb099e24328f7a59" providerId="LiveId" clId="{B0BBAAA6-5B7C-46CF-9883-DFDEDDE8D33A}" dt="2022-08-17T16:31:31.864" v="86" actId="20577"/>
        <pc:sldMkLst>
          <pc:docMk/>
          <pc:sldMk cId="0" sldId="256"/>
        </pc:sldMkLst>
        <pc:spChg chg="mod">
          <ac:chgData name="John Orlando" userId="bb099e24328f7a59" providerId="LiveId" clId="{B0BBAAA6-5B7C-46CF-9883-DFDEDDE8D33A}" dt="2022-08-17T16:31:31.864" v="86" actId="20577"/>
          <ac:spMkLst>
            <pc:docMk/>
            <pc:sldMk cId="0" sldId="256"/>
            <ac:spMk id="57" creationId="{00000000-0000-0000-0000-000000000000}"/>
          </ac:spMkLst>
        </pc:spChg>
      </pc:sldChg>
      <pc:sldChg chg="modSp mod">
        <pc:chgData name="John Orlando" userId="bb099e24328f7a59" providerId="LiveId" clId="{B0BBAAA6-5B7C-46CF-9883-DFDEDDE8D33A}" dt="2022-08-25T15:19:30.130" v="112" actId="20577"/>
        <pc:sldMkLst>
          <pc:docMk/>
          <pc:sldMk cId="1169216263" sldId="306"/>
        </pc:sldMkLst>
        <pc:spChg chg="mod">
          <ac:chgData name="John Orlando" userId="bb099e24328f7a59" providerId="LiveId" clId="{B0BBAAA6-5B7C-46CF-9883-DFDEDDE8D33A}" dt="2022-08-25T15:19:30.130" v="112" actId="20577"/>
          <ac:spMkLst>
            <pc:docMk/>
            <pc:sldMk cId="1169216263" sldId="306"/>
            <ac:spMk id="13" creationId="{BF382EDD-C895-6346-96D1-98AD69C47F68}"/>
          </ac:spMkLst>
        </pc:spChg>
      </pc:sldChg>
      <pc:sldChg chg="modSp mod">
        <pc:chgData name="John Orlando" userId="bb099e24328f7a59" providerId="LiveId" clId="{B0BBAAA6-5B7C-46CF-9883-DFDEDDE8D33A}" dt="2022-08-10T13:23:41.179" v="38" actId="20577"/>
        <pc:sldMkLst>
          <pc:docMk/>
          <pc:sldMk cId="2974998687" sldId="323"/>
        </pc:sldMkLst>
        <pc:spChg chg="mod">
          <ac:chgData name="John Orlando" userId="bb099e24328f7a59" providerId="LiveId" clId="{B0BBAAA6-5B7C-46CF-9883-DFDEDDE8D33A}" dt="2022-08-10T13:23:41.179" v="38" actId="20577"/>
          <ac:spMkLst>
            <pc:docMk/>
            <pc:sldMk cId="2974998687" sldId="323"/>
            <ac:spMk id="161" creationId="{3D6BA27E-A59B-2140-B327-A64D2D227B88}"/>
          </ac:spMkLst>
        </pc:spChg>
      </pc:sldChg>
      <pc:sldChg chg="modSp mod">
        <pc:chgData name="John Orlando" userId="bb099e24328f7a59" providerId="LiveId" clId="{B0BBAAA6-5B7C-46CF-9883-DFDEDDE8D33A}" dt="2022-08-10T13:23:06.918" v="9" actId="14100"/>
        <pc:sldMkLst>
          <pc:docMk/>
          <pc:sldMk cId="783207856" sldId="327"/>
        </pc:sldMkLst>
        <pc:spChg chg="mod">
          <ac:chgData name="John Orlando" userId="bb099e24328f7a59" providerId="LiveId" clId="{B0BBAAA6-5B7C-46CF-9883-DFDEDDE8D33A}" dt="2022-08-10T13:23:06.918" v="9" actId="14100"/>
          <ac:spMkLst>
            <pc:docMk/>
            <pc:sldMk cId="783207856" sldId="327"/>
            <ac:spMk id="46" creationId="{60C4C3BD-9D52-E047-8145-9FC67AD6BAA8}"/>
          </ac:spMkLst>
        </pc:spChg>
        <pc:spChg chg="mod">
          <ac:chgData name="John Orlando" userId="bb099e24328f7a59" providerId="LiveId" clId="{B0BBAAA6-5B7C-46CF-9883-DFDEDDE8D33A}" dt="2022-08-10T13:23:02.877" v="8" actId="20577"/>
          <ac:spMkLst>
            <pc:docMk/>
            <pc:sldMk cId="783207856" sldId="327"/>
            <ac:spMk id="47" creationId="{F934FB37-E504-944B-8843-2253A0319A5C}"/>
          </ac:spMkLst>
        </pc:spChg>
      </pc:sldChg>
      <pc:sldChg chg="modSp mod">
        <pc:chgData name="John Orlando" userId="bb099e24328f7a59" providerId="LiveId" clId="{B0BBAAA6-5B7C-46CF-9883-DFDEDDE8D33A}" dt="2022-08-10T13:23:23.236" v="23" actId="20577"/>
        <pc:sldMkLst>
          <pc:docMk/>
          <pc:sldMk cId="970629688" sldId="328"/>
        </pc:sldMkLst>
        <pc:spChg chg="mod">
          <ac:chgData name="John Orlando" userId="bb099e24328f7a59" providerId="LiveId" clId="{B0BBAAA6-5B7C-46CF-9883-DFDEDDE8D33A}" dt="2022-08-10T13:23:23.236" v="23" actId="20577"/>
          <ac:spMkLst>
            <pc:docMk/>
            <pc:sldMk cId="970629688" sldId="328"/>
            <ac:spMk id="5" creationId="{ED550565-47CE-DC42-8CE1-F6FA08169E3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090fff0c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090fff0c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675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090fff0c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090fff0c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0182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090fff0c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090fff0c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1504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090fff0c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090fff0c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40920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090fff0c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090fff0c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3312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090fff0c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090fff0c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290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090fff0c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090fff0c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3992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090fff0c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090fff0c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11661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572000" y="1153375"/>
            <a:ext cx="4146000" cy="23712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5200"/>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4572000" y="3528300"/>
            <a:ext cx="4146000" cy="538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1600"/>
              <a:buNone/>
              <a:defRPr sz="1600">
                <a:solidFill>
                  <a:schemeClr val="dk1"/>
                </a:solidFill>
              </a:defRPr>
            </a:lvl1pPr>
            <a:lvl2pPr lvl="1">
              <a:lnSpc>
                <a:spcPct val="100000"/>
              </a:lnSpc>
              <a:spcBef>
                <a:spcPts val="0"/>
              </a:spcBef>
              <a:spcAft>
                <a:spcPts val="0"/>
              </a:spcAft>
              <a:buClr>
                <a:schemeClr val="dk1"/>
              </a:buClr>
              <a:buSzPts val="1600"/>
              <a:buNone/>
              <a:defRPr sz="1600">
                <a:solidFill>
                  <a:schemeClr val="dk1"/>
                </a:solidFill>
              </a:defRPr>
            </a:lvl2pPr>
            <a:lvl3pPr lvl="2">
              <a:lnSpc>
                <a:spcPct val="100000"/>
              </a:lnSpc>
              <a:spcBef>
                <a:spcPts val="0"/>
              </a:spcBef>
              <a:spcAft>
                <a:spcPts val="0"/>
              </a:spcAft>
              <a:buClr>
                <a:schemeClr val="dk1"/>
              </a:buClr>
              <a:buSzPts val="1600"/>
              <a:buNone/>
              <a:defRPr sz="1600">
                <a:solidFill>
                  <a:schemeClr val="dk1"/>
                </a:solidFill>
              </a:defRPr>
            </a:lvl3pPr>
            <a:lvl4pPr lvl="3">
              <a:lnSpc>
                <a:spcPct val="100000"/>
              </a:lnSpc>
              <a:spcBef>
                <a:spcPts val="0"/>
              </a:spcBef>
              <a:spcAft>
                <a:spcPts val="0"/>
              </a:spcAft>
              <a:buClr>
                <a:schemeClr val="dk1"/>
              </a:buClr>
              <a:buSzPts val="1600"/>
              <a:buNone/>
              <a:defRPr sz="1600">
                <a:solidFill>
                  <a:schemeClr val="dk1"/>
                </a:solidFill>
              </a:defRPr>
            </a:lvl4pPr>
            <a:lvl5pPr lvl="4">
              <a:lnSpc>
                <a:spcPct val="100000"/>
              </a:lnSpc>
              <a:spcBef>
                <a:spcPts val="0"/>
              </a:spcBef>
              <a:spcAft>
                <a:spcPts val="0"/>
              </a:spcAft>
              <a:buClr>
                <a:schemeClr val="dk1"/>
              </a:buClr>
              <a:buSzPts val="1600"/>
              <a:buNone/>
              <a:defRPr sz="1600">
                <a:solidFill>
                  <a:schemeClr val="dk1"/>
                </a:solidFill>
              </a:defRPr>
            </a:lvl5pPr>
            <a:lvl6pPr lvl="5">
              <a:lnSpc>
                <a:spcPct val="100000"/>
              </a:lnSpc>
              <a:spcBef>
                <a:spcPts val="0"/>
              </a:spcBef>
              <a:spcAft>
                <a:spcPts val="0"/>
              </a:spcAft>
              <a:buClr>
                <a:schemeClr val="dk1"/>
              </a:buClr>
              <a:buSzPts val="1600"/>
              <a:buNone/>
              <a:defRPr sz="1600">
                <a:solidFill>
                  <a:schemeClr val="dk1"/>
                </a:solidFill>
              </a:defRPr>
            </a:lvl6pPr>
            <a:lvl7pPr lvl="6">
              <a:lnSpc>
                <a:spcPct val="100000"/>
              </a:lnSpc>
              <a:spcBef>
                <a:spcPts val="0"/>
              </a:spcBef>
              <a:spcAft>
                <a:spcPts val="0"/>
              </a:spcAft>
              <a:buClr>
                <a:schemeClr val="dk1"/>
              </a:buClr>
              <a:buSzPts val="1600"/>
              <a:buNone/>
              <a:defRPr sz="1600">
                <a:solidFill>
                  <a:schemeClr val="dk1"/>
                </a:solidFill>
              </a:defRPr>
            </a:lvl7pPr>
            <a:lvl8pPr lvl="7">
              <a:lnSpc>
                <a:spcPct val="100000"/>
              </a:lnSpc>
              <a:spcBef>
                <a:spcPts val="0"/>
              </a:spcBef>
              <a:spcAft>
                <a:spcPts val="0"/>
              </a:spcAft>
              <a:buClr>
                <a:schemeClr val="dk1"/>
              </a:buClr>
              <a:buSzPts val="1600"/>
              <a:buNone/>
              <a:defRPr sz="1600">
                <a:solidFill>
                  <a:schemeClr val="dk1"/>
                </a:solidFill>
              </a:defRPr>
            </a:lvl8pPr>
            <a:lvl9pPr lvl="8">
              <a:lnSpc>
                <a:spcPct val="100000"/>
              </a:lnSpc>
              <a:spcBef>
                <a:spcPts val="0"/>
              </a:spcBef>
              <a:spcAft>
                <a:spcPts val="0"/>
              </a:spcAft>
              <a:buClr>
                <a:schemeClr val="dk1"/>
              </a:buClr>
              <a:buSzPts val="1600"/>
              <a:buNone/>
              <a:defRPr sz="1600">
                <a:solidFill>
                  <a:schemeClr val="dk1"/>
                </a:solidFill>
              </a:defRPr>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5" name="Picture 4" descr="Graphical user interface, logo&#10;&#10;Description automatically generated with medium confidence">
            <a:extLst>
              <a:ext uri="{FF2B5EF4-FFF2-40B4-BE49-F238E27FC236}">
                <a16:creationId xmlns:a16="http://schemas.microsoft.com/office/drawing/2014/main" id="{57E84703-8A0B-A14C-A09D-8E9DF2D34407}"/>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3"/>
        <p:cNvGrpSpPr/>
        <p:nvPr/>
      </p:nvGrpSpPr>
      <p:grpSpPr>
        <a:xfrm>
          <a:off x="0" y="0"/>
          <a:ext cx="0" cy="0"/>
          <a:chOff x="0" y="0"/>
          <a:chExt cx="0" cy="0"/>
        </a:xfrm>
      </p:grpSpPr>
      <p:sp>
        <p:nvSpPr>
          <p:cNvPr id="44" name="Google Shape;44;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5" name="Google Shape;45;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6" name="Google Shape;4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5" name="Picture 4" descr="Graphical user interface, logo&#10;&#10;Description automatically generated with medium confidence">
            <a:extLst>
              <a:ext uri="{FF2B5EF4-FFF2-40B4-BE49-F238E27FC236}">
                <a16:creationId xmlns:a16="http://schemas.microsoft.com/office/drawing/2014/main" id="{245D134C-C2E9-4F42-9402-A49162331187}"/>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4" name="Picture 3" descr="Graphical user interface, logo&#10;&#10;Description automatically generated with medium confidence">
            <a:extLst>
              <a:ext uri="{FF2B5EF4-FFF2-40B4-BE49-F238E27FC236}">
                <a16:creationId xmlns:a16="http://schemas.microsoft.com/office/drawing/2014/main" id="{43A2CB73-DB37-A940-88C3-EB094331C7FD}"/>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userDrawn="1">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400"/>
              <a:buNone/>
              <a:defRPr sz="2400"/>
            </a:lvl1pPr>
            <a:lvl2pPr lvl="1" algn="ctr">
              <a:spcBef>
                <a:spcPts val="0"/>
              </a:spcBef>
              <a:spcAft>
                <a:spcPts val="0"/>
              </a:spcAft>
              <a:buSzPts val="2400"/>
              <a:buNone/>
              <a:defRPr sz="2400"/>
            </a:lvl2pPr>
            <a:lvl3pPr lvl="2" algn="ctr">
              <a:spcBef>
                <a:spcPts val="0"/>
              </a:spcBef>
              <a:spcAft>
                <a:spcPts val="0"/>
              </a:spcAft>
              <a:buSzPts val="2400"/>
              <a:buNone/>
              <a:defRPr sz="2400"/>
            </a:lvl3pPr>
            <a:lvl4pPr lvl="3" algn="ctr">
              <a:spcBef>
                <a:spcPts val="0"/>
              </a:spcBef>
              <a:spcAft>
                <a:spcPts val="0"/>
              </a:spcAft>
              <a:buSzPts val="2400"/>
              <a:buNone/>
              <a:defRPr sz="2400"/>
            </a:lvl4pPr>
            <a:lvl5pPr lvl="4" algn="ctr">
              <a:spcBef>
                <a:spcPts val="0"/>
              </a:spcBef>
              <a:spcAft>
                <a:spcPts val="0"/>
              </a:spcAft>
              <a:buSzPts val="2400"/>
              <a:buNone/>
              <a:defRPr sz="2400"/>
            </a:lvl5pPr>
            <a:lvl6pPr lvl="5" algn="ctr">
              <a:spcBef>
                <a:spcPts val="0"/>
              </a:spcBef>
              <a:spcAft>
                <a:spcPts val="0"/>
              </a:spcAft>
              <a:buSzPts val="2400"/>
              <a:buNone/>
              <a:defRPr sz="2400"/>
            </a:lvl6pPr>
            <a:lvl7pPr lvl="6" algn="ctr">
              <a:spcBef>
                <a:spcPts val="0"/>
              </a:spcBef>
              <a:spcAft>
                <a:spcPts val="0"/>
              </a:spcAft>
              <a:buSzPts val="2400"/>
              <a:buNone/>
              <a:defRPr sz="2400"/>
            </a:lvl7pPr>
            <a:lvl8pPr lvl="7" algn="ctr">
              <a:spcBef>
                <a:spcPts val="0"/>
              </a:spcBef>
              <a:spcAft>
                <a:spcPts val="0"/>
              </a:spcAft>
              <a:buSzPts val="2400"/>
              <a:buNone/>
              <a:defRPr sz="2400"/>
            </a:lvl8pPr>
            <a:lvl9pPr lvl="8" algn="ctr">
              <a:spcBef>
                <a:spcPts val="0"/>
              </a:spcBef>
              <a:spcAft>
                <a:spcPts val="0"/>
              </a:spcAft>
              <a:buSzPts val="2400"/>
              <a:buNone/>
              <a:defRPr sz="2400"/>
            </a:lvl9pPr>
          </a:lstStyle>
          <a:p>
            <a:endParaRPr/>
          </a:p>
        </p:txBody>
      </p:sp>
      <p:sp>
        <p:nvSpPr>
          <p:cNvPr id="18" name="Google Shape;18;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3" name="Picture 2" descr="Graphical user interface, logo&#10;&#10;Description automatically generated with medium confidence">
            <a:extLst>
              <a:ext uri="{FF2B5EF4-FFF2-40B4-BE49-F238E27FC236}">
                <a16:creationId xmlns:a16="http://schemas.microsoft.com/office/drawing/2014/main" id="{BD58D290-5090-BB4B-ADA3-CCB7D5E43133}"/>
              </a:ext>
            </a:extLst>
          </p:cNvPr>
          <p:cNvPicPr>
            <a:picLocks noChangeAspect="1"/>
          </p:cNvPicPr>
          <p:nvPr userDrawn="1"/>
        </p:nvPicPr>
        <p:blipFill>
          <a:blip r:embed="rId2"/>
          <a:stretch>
            <a:fillRect/>
          </a:stretch>
        </p:blipFill>
        <p:spPr>
          <a:xfrm>
            <a:off x="122842" y="4522697"/>
            <a:ext cx="1636241" cy="522039"/>
          </a:xfrm>
          <a:prstGeom prst="rect">
            <a:avLst/>
          </a:prstGeom>
        </p:spPr>
      </p:pic>
      <p:sp>
        <p:nvSpPr>
          <p:cNvPr id="5" name="Google Shape;7;p1">
            <a:extLst>
              <a:ext uri="{FF2B5EF4-FFF2-40B4-BE49-F238E27FC236}">
                <a16:creationId xmlns:a16="http://schemas.microsoft.com/office/drawing/2014/main" id="{71D79824-119E-AB41-9365-68AD4D1FC9A9}"/>
              </a:ext>
            </a:extLst>
          </p:cNvPr>
          <p:cNvSpPr txBox="1">
            <a:spLocks noGrp="1"/>
          </p:cNvSpPr>
          <p:nvPr>
            <p:ph idx="1"/>
          </p:nvPr>
        </p:nvSpPr>
        <p:spPr>
          <a:xfrm>
            <a:off x="457200" y="1152475"/>
            <a:ext cx="8229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2" name="Google Shape;22;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6" name="Picture 5" descr="Graphical user interface, logo&#10;&#10;Description automatically generated with medium confidence">
            <a:extLst>
              <a:ext uri="{FF2B5EF4-FFF2-40B4-BE49-F238E27FC236}">
                <a16:creationId xmlns:a16="http://schemas.microsoft.com/office/drawing/2014/main" id="{81C2EAD1-0089-FA4A-A711-A1B23D1FAD23}"/>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4" name="Picture 3" descr="Graphical user interface, logo&#10;&#10;Description automatically generated with medium confidence">
            <a:extLst>
              <a:ext uri="{FF2B5EF4-FFF2-40B4-BE49-F238E27FC236}">
                <a16:creationId xmlns:a16="http://schemas.microsoft.com/office/drawing/2014/main" id="{9C093CEB-FB9F-B745-870C-9197DF717103}"/>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9" name="Google Shape;29;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5" name="Picture 4" descr="Graphical user interface, logo&#10;&#10;Description automatically generated with medium confidence">
            <a:extLst>
              <a:ext uri="{FF2B5EF4-FFF2-40B4-BE49-F238E27FC236}">
                <a16:creationId xmlns:a16="http://schemas.microsoft.com/office/drawing/2014/main" id="{326CDBA7-9875-8D47-82D9-31B06D35E37B}"/>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3" name="Google Shape;3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4" name="Picture 3" descr="Graphical user interface, logo&#10;&#10;Description automatically generated with medium confidence">
            <a:extLst>
              <a:ext uri="{FF2B5EF4-FFF2-40B4-BE49-F238E27FC236}">
                <a16:creationId xmlns:a16="http://schemas.microsoft.com/office/drawing/2014/main" id="{52D4F54F-69F8-0844-AA28-88C822D02A4D}"/>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4"/>
        <p:cNvGrpSpPr/>
        <p:nvPr/>
      </p:nvGrpSpPr>
      <p:grpSpPr>
        <a:xfrm>
          <a:off x="0" y="0"/>
          <a:ext cx="0" cy="0"/>
          <a:chOff x="0" y="0"/>
          <a:chExt cx="0" cy="0"/>
        </a:xfrm>
      </p:grpSpPr>
      <p:sp>
        <p:nvSpPr>
          <p:cNvPr id="35" name="Google Shape;35;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7" name="Google Shape;37;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8" name="Google Shape;38;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9" name="Google Shape;3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7" name="Picture 6" descr="Graphical user interface, logo&#10;&#10;Description automatically generated with medium confidence">
            <a:extLst>
              <a:ext uri="{FF2B5EF4-FFF2-40B4-BE49-F238E27FC236}">
                <a16:creationId xmlns:a16="http://schemas.microsoft.com/office/drawing/2014/main" id="{D33249B1-8AFE-884F-B74A-EF8BA2693FE1}"/>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0"/>
        <p:cNvGrpSpPr/>
        <p:nvPr/>
      </p:nvGrpSpPr>
      <p:grpSpPr>
        <a:xfrm>
          <a:off x="0" y="0"/>
          <a:ext cx="0" cy="0"/>
          <a:chOff x="0" y="0"/>
          <a:chExt cx="0" cy="0"/>
        </a:xfrm>
      </p:grpSpPr>
      <p:sp>
        <p:nvSpPr>
          <p:cNvPr id="41" name="Google Shape;41;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2" name="Google Shape;42;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4" name="Picture 3" descr="Graphical user interface, logo&#10;&#10;Description automatically generated with medium confidence">
            <a:extLst>
              <a:ext uri="{FF2B5EF4-FFF2-40B4-BE49-F238E27FC236}">
                <a16:creationId xmlns:a16="http://schemas.microsoft.com/office/drawing/2014/main" id="{A77EE425-1DC6-FC4F-8775-0BD52852D25C}"/>
              </a:ext>
            </a:extLst>
          </p:cNvPr>
          <p:cNvPicPr>
            <a:picLocks noChangeAspect="1"/>
          </p:cNvPicPr>
          <p:nvPr userDrawn="1"/>
        </p:nvPicPr>
        <p:blipFill>
          <a:blip r:embed="rId2"/>
          <a:stretch>
            <a:fillRect/>
          </a:stretch>
        </p:blipFill>
        <p:spPr>
          <a:xfrm>
            <a:off x="122842" y="4522697"/>
            <a:ext cx="1636241" cy="52203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410400"/>
            <a:ext cx="8229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57200" y="1152475"/>
            <a:ext cx="8229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5"/>
          <p:cNvSpPr txBox="1">
            <a:spLocks noGrp="1"/>
          </p:cNvSpPr>
          <p:nvPr>
            <p:ph type="ctrTitle"/>
          </p:nvPr>
        </p:nvSpPr>
        <p:spPr>
          <a:xfrm>
            <a:off x="4572000" y="1153375"/>
            <a:ext cx="4146000" cy="2371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latin typeface="Roboto" panose="02000000000000000000" pitchFamily="2" charset="0"/>
                <a:ea typeface="Roboto" panose="02000000000000000000" pitchFamily="2" charset="0"/>
              </a:rPr>
              <a:t>Bottom Line</a:t>
            </a:r>
            <a:br>
              <a:rPr lang="en-GB" dirty="0">
                <a:latin typeface="Roboto" panose="02000000000000000000" pitchFamily="2" charset="0"/>
                <a:ea typeface="Roboto" panose="02000000000000000000" pitchFamily="2" charset="0"/>
              </a:rPr>
            </a:br>
            <a:r>
              <a:rPr lang="en-GB" dirty="0">
                <a:latin typeface="Roboto" panose="02000000000000000000" pitchFamily="2" charset="0"/>
                <a:ea typeface="Roboto" panose="02000000000000000000" pitchFamily="2" charset="0"/>
              </a:rPr>
              <a:t>Concepts</a:t>
            </a:r>
            <a:br>
              <a:rPr lang="en-GB" dirty="0">
                <a:latin typeface="Roboto" panose="02000000000000000000" pitchFamily="2" charset="0"/>
                <a:ea typeface="Roboto" panose="02000000000000000000" pitchFamily="2" charset="0"/>
              </a:rPr>
            </a:br>
            <a:endParaRPr sz="1600" dirty="0">
              <a:solidFill>
                <a:srgbClr val="FF0000"/>
              </a:solidFill>
              <a:latin typeface="Roboto" panose="02000000000000000000" pitchFamily="2" charset="0"/>
              <a:ea typeface="Roboto" panose="02000000000000000000" pitchFamily="2" charset="0"/>
            </a:endParaRPr>
          </a:p>
        </p:txBody>
      </p:sp>
      <p:sp>
        <p:nvSpPr>
          <p:cNvPr id="58" name="Google Shape;58;p15"/>
          <p:cNvSpPr txBox="1">
            <a:spLocks noGrp="1"/>
          </p:cNvSpPr>
          <p:nvPr>
            <p:ph type="subTitle" idx="1"/>
          </p:nvPr>
        </p:nvSpPr>
        <p:spPr>
          <a:xfrm>
            <a:off x="4864809" y="3542006"/>
            <a:ext cx="3560381" cy="538800"/>
          </a:xfrm>
          <a:prstGeom prst="rect">
            <a:avLst/>
          </a:prstGeom>
        </p:spPr>
        <p:txBody>
          <a:bodyPr spcFirstLastPara="1" wrap="square" lIns="91425" tIns="91425" rIns="91425" bIns="91425" anchor="t" anchorCtr="0">
            <a:noAutofit/>
          </a:bodyPr>
          <a:lstStyle/>
          <a:p>
            <a:pPr marL="0" lvl="0" indent="0" algn="ctr">
              <a:buSzPts val="1100"/>
            </a:pPr>
            <a:r>
              <a:rPr lang="en-US" dirty="0">
                <a:latin typeface="Roboto" panose="02000000000000000000" pitchFamily="2" charset="0"/>
                <a:ea typeface="Roboto" panose="02000000000000000000" pitchFamily="2" charset="0"/>
              </a:rPr>
              <a:t>Employee Retention Credit</a:t>
            </a:r>
            <a:br>
              <a:rPr lang="en-US" dirty="0">
                <a:latin typeface="Roboto" panose="02000000000000000000" pitchFamily="2" charset="0"/>
                <a:ea typeface="Roboto" panose="02000000000000000000" pitchFamily="2" charset="0"/>
              </a:rPr>
            </a:br>
            <a:r>
              <a:rPr lang="en-US" dirty="0">
                <a:latin typeface="Roboto" panose="02000000000000000000" pitchFamily="2" charset="0"/>
                <a:ea typeface="Roboto" panose="02000000000000000000" pitchFamily="2" charset="0"/>
              </a:rPr>
              <a:t>(</a:t>
            </a:r>
            <a:r>
              <a:rPr lang="en-US" dirty="0">
                <a:solidFill>
                  <a:schemeClr val="accent5"/>
                </a:solidFill>
                <a:latin typeface="Roboto" panose="02000000000000000000" pitchFamily="2" charset="0"/>
                <a:ea typeface="Roboto" panose="02000000000000000000" pitchFamily="2" charset="0"/>
              </a:rPr>
              <a:t>ERC</a:t>
            </a:r>
            <a:r>
              <a:rPr lang="en-US" dirty="0">
                <a:latin typeface="Roboto" panose="02000000000000000000" pitchFamily="2" charset="0"/>
                <a:ea typeface="Roboto" panose="02000000000000000000" pitchFamily="2" charset="0"/>
              </a:rPr>
              <a:t>) Program</a:t>
            </a:r>
            <a:endParaRPr dirty="0">
              <a:latin typeface="Roboto" panose="02000000000000000000" pitchFamily="2" charset="0"/>
              <a:ea typeface="Roboto" panose="02000000000000000000" pitchFamily="2" charset="0"/>
            </a:endParaRPr>
          </a:p>
          <a:p>
            <a:pPr marL="0" lvl="0" indent="0" algn="ctr" rtl="0">
              <a:spcBef>
                <a:spcPts val="0"/>
              </a:spcBef>
              <a:spcAft>
                <a:spcPts val="0"/>
              </a:spcAft>
              <a:buNone/>
            </a:pPr>
            <a:endParaRPr dirty="0">
              <a:latin typeface="Roboto" panose="02000000000000000000" pitchFamily="2" charset="0"/>
              <a:ea typeface="Roboto" panose="02000000000000000000" pitchFamily="2" charset="0"/>
            </a:endParaRPr>
          </a:p>
        </p:txBody>
      </p:sp>
      <p:grpSp>
        <p:nvGrpSpPr>
          <p:cNvPr id="59" name="Google Shape;59;p15"/>
          <p:cNvGrpSpPr/>
          <p:nvPr/>
        </p:nvGrpSpPr>
        <p:grpSpPr>
          <a:xfrm>
            <a:off x="457200" y="682538"/>
            <a:ext cx="3413031" cy="3778428"/>
            <a:chOff x="457200" y="682538"/>
            <a:chExt cx="3413031" cy="3778428"/>
          </a:xfrm>
        </p:grpSpPr>
        <p:grpSp>
          <p:nvGrpSpPr>
            <p:cNvPr id="60" name="Google Shape;60;p15"/>
            <p:cNvGrpSpPr/>
            <p:nvPr/>
          </p:nvGrpSpPr>
          <p:grpSpPr>
            <a:xfrm>
              <a:off x="2716343" y="1450280"/>
              <a:ext cx="1153888" cy="1144902"/>
              <a:chOff x="2716344" y="1450280"/>
              <a:chExt cx="1153888" cy="1144902"/>
            </a:xfrm>
          </p:grpSpPr>
          <p:sp>
            <p:nvSpPr>
              <p:cNvPr id="61" name="Google Shape;61;p15"/>
              <p:cNvSpPr/>
              <p:nvPr/>
            </p:nvSpPr>
            <p:spPr>
              <a:xfrm>
                <a:off x="3180766" y="1450280"/>
                <a:ext cx="216921" cy="141339"/>
              </a:xfrm>
              <a:custGeom>
                <a:avLst/>
                <a:gdLst/>
                <a:ahLst/>
                <a:cxnLst/>
                <a:rect l="l" t="t" r="r" b="b"/>
                <a:pathLst>
                  <a:path w="8082" h="5266" extrusionOk="0">
                    <a:moveTo>
                      <a:pt x="1677" y="1"/>
                    </a:moveTo>
                    <a:lnTo>
                      <a:pt x="1375" y="34"/>
                    </a:lnTo>
                    <a:lnTo>
                      <a:pt x="973" y="403"/>
                    </a:lnTo>
                    <a:lnTo>
                      <a:pt x="872" y="671"/>
                    </a:lnTo>
                    <a:lnTo>
                      <a:pt x="0" y="5265"/>
                    </a:lnTo>
                    <a:lnTo>
                      <a:pt x="8082" y="5265"/>
                    </a:lnTo>
                    <a:lnTo>
                      <a:pt x="7210" y="671"/>
                    </a:lnTo>
                    <a:lnTo>
                      <a:pt x="7109" y="403"/>
                    </a:lnTo>
                    <a:lnTo>
                      <a:pt x="6674" y="34"/>
                    </a:lnTo>
                    <a:lnTo>
                      <a:pt x="637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62" name="Google Shape;62;p15"/>
              <p:cNvSpPr/>
              <p:nvPr/>
            </p:nvSpPr>
            <p:spPr>
              <a:xfrm>
                <a:off x="2833342" y="1567278"/>
                <a:ext cx="227737" cy="227737"/>
              </a:xfrm>
              <a:custGeom>
                <a:avLst/>
                <a:gdLst/>
                <a:ahLst/>
                <a:cxnLst/>
                <a:rect l="l" t="t" r="r" b="b"/>
                <a:pathLst>
                  <a:path w="8485" h="8485" extrusionOk="0">
                    <a:moveTo>
                      <a:pt x="4360" y="1"/>
                    </a:moveTo>
                    <a:lnTo>
                      <a:pt x="3790" y="35"/>
                    </a:lnTo>
                    <a:lnTo>
                      <a:pt x="3555" y="236"/>
                    </a:lnTo>
                    <a:lnTo>
                      <a:pt x="2013" y="1778"/>
                    </a:lnTo>
                    <a:lnTo>
                      <a:pt x="1778" y="2013"/>
                    </a:lnTo>
                    <a:lnTo>
                      <a:pt x="235" y="3556"/>
                    </a:lnTo>
                    <a:lnTo>
                      <a:pt x="68" y="3790"/>
                    </a:lnTo>
                    <a:lnTo>
                      <a:pt x="1" y="4360"/>
                    </a:lnTo>
                    <a:lnTo>
                      <a:pt x="135" y="4595"/>
                    </a:lnTo>
                    <a:lnTo>
                      <a:pt x="2750" y="8485"/>
                    </a:lnTo>
                    <a:lnTo>
                      <a:pt x="5534" y="5735"/>
                    </a:lnTo>
                    <a:lnTo>
                      <a:pt x="5735" y="5500"/>
                    </a:lnTo>
                    <a:lnTo>
                      <a:pt x="8484" y="2751"/>
                    </a:lnTo>
                    <a:lnTo>
                      <a:pt x="4595" y="135"/>
                    </a:lnTo>
                    <a:lnTo>
                      <a:pt x="436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63" name="Google Shape;63;p15"/>
              <p:cNvSpPr/>
              <p:nvPr/>
            </p:nvSpPr>
            <p:spPr>
              <a:xfrm>
                <a:off x="2716343" y="1914700"/>
                <a:ext cx="141313" cy="216948"/>
              </a:xfrm>
              <a:custGeom>
                <a:avLst/>
                <a:gdLst/>
                <a:ahLst/>
                <a:cxnLst/>
                <a:rect l="l" t="t" r="r" b="b"/>
                <a:pathLst>
                  <a:path w="5265" h="8083" extrusionOk="0">
                    <a:moveTo>
                      <a:pt x="5265" y="1"/>
                    </a:moveTo>
                    <a:lnTo>
                      <a:pt x="671" y="873"/>
                    </a:lnTo>
                    <a:lnTo>
                      <a:pt x="403" y="940"/>
                    </a:lnTo>
                    <a:lnTo>
                      <a:pt x="34" y="1376"/>
                    </a:lnTo>
                    <a:lnTo>
                      <a:pt x="0" y="1678"/>
                    </a:lnTo>
                    <a:lnTo>
                      <a:pt x="0" y="3891"/>
                    </a:lnTo>
                    <a:lnTo>
                      <a:pt x="0" y="4193"/>
                    </a:lnTo>
                    <a:lnTo>
                      <a:pt x="0" y="6372"/>
                    </a:lnTo>
                    <a:lnTo>
                      <a:pt x="34" y="6674"/>
                    </a:lnTo>
                    <a:lnTo>
                      <a:pt x="403" y="7110"/>
                    </a:lnTo>
                    <a:lnTo>
                      <a:pt x="671" y="7177"/>
                    </a:lnTo>
                    <a:lnTo>
                      <a:pt x="5265" y="8082"/>
                    </a:lnTo>
                    <a:lnTo>
                      <a:pt x="5265" y="4193"/>
                    </a:lnTo>
                    <a:lnTo>
                      <a:pt x="5265" y="3891"/>
                    </a:lnTo>
                    <a:lnTo>
                      <a:pt x="52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64" name="Google Shape;64;p15"/>
              <p:cNvSpPr/>
              <p:nvPr/>
            </p:nvSpPr>
            <p:spPr>
              <a:xfrm>
                <a:off x="2833342" y="2250419"/>
                <a:ext cx="227737" cy="227737"/>
              </a:xfrm>
              <a:custGeom>
                <a:avLst/>
                <a:gdLst/>
                <a:ahLst/>
                <a:cxnLst/>
                <a:rect l="l" t="t" r="r" b="b"/>
                <a:pathLst>
                  <a:path w="8485" h="8485" extrusionOk="0">
                    <a:moveTo>
                      <a:pt x="2750" y="1"/>
                    </a:moveTo>
                    <a:lnTo>
                      <a:pt x="135" y="3891"/>
                    </a:lnTo>
                    <a:lnTo>
                      <a:pt x="1" y="4159"/>
                    </a:lnTo>
                    <a:lnTo>
                      <a:pt x="68" y="4695"/>
                    </a:lnTo>
                    <a:lnTo>
                      <a:pt x="235" y="4930"/>
                    </a:lnTo>
                    <a:lnTo>
                      <a:pt x="1778" y="6506"/>
                    </a:lnTo>
                    <a:lnTo>
                      <a:pt x="2013" y="6707"/>
                    </a:lnTo>
                    <a:lnTo>
                      <a:pt x="3555" y="8250"/>
                    </a:lnTo>
                    <a:lnTo>
                      <a:pt x="3790" y="8451"/>
                    </a:lnTo>
                    <a:lnTo>
                      <a:pt x="4360" y="8485"/>
                    </a:lnTo>
                    <a:lnTo>
                      <a:pt x="4595" y="8351"/>
                    </a:lnTo>
                    <a:lnTo>
                      <a:pt x="8484" y="5735"/>
                    </a:lnTo>
                    <a:lnTo>
                      <a:pt x="5735" y="2985"/>
                    </a:lnTo>
                    <a:lnTo>
                      <a:pt x="5534" y="2784"/>
                    </a:lnTo>
                    <a:lnTo>
                      <a:pt x="275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65" name="Google Shape;65;p15"/>
              <p:cNvSpPr/>
              <p:nvPr/>
            </p:nvSpPr>
            <p:spPr>
              <a:xfrm>
                <a:off x="3180766" y="2453843"/>
                <a:ext cx="216921" cy="141339"/>
              </a:xfrm>
              <a:custGeom>
                <a:avLst/>
                <a:gdLst/>
                <a:ahLst/>
                <a:cxnLst/>
                <a:rect l="l" t="t" r="r" b="b"/>
                <a:pathLst>
                  <a:path w="8082" h="5266" extrusionOk="0">
                    <a:moveTo>
                      <a:pt x="0" y="0"/>
                    </a:moveTo>
                    <a:lnTo>
                      <a:pt x="872" y="4594"/>
                    </a:lnTo>
                    <a:lnTo>
                      <a:pt x="973" y="4863"/>
                    </a:lnTo>
                    <a:lnTo>
                      <a:pt x="1375" y="5232"/>
                    </a:lnTo>
                    <a:lnTo>
                      <a:pt x="1677" y="5265"/>
                    </a:lnTo>
                    <a:lnTo>
                      <a:pt x="6372" y="5265"/>
                    </a:lnTo>
                    <a:lnTo>
                      <a:pt x="6674" y="5232"/>
                    </a:lnTo>
                    <a:lnTo>
                      <a:pt x="7109" y="4863"/>
                    </a:lnTo>
                    <a:lnTo>
                      <a:pt x="7210" y="4594"/>
                    </a:lnTo>
                    <a:lnTo>
                      <a:pt x="808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66" name="Google Shape;66;p15"/>
              <p:cNvSpPr/>
              <p:nvPr/>
            </p:nvSpPr>
            <p:spPr>
              <a:xfrm>
                <a:off x="3517373" y="2250419"/>
                <a:ext cx="226852" cy="227737"/>
              </a:xfrm>
              <a:custGeom>
                <a:avLst/>
                <a:gdLst/>
                <a:ahLst/>
                <a:cxnLst/>
                <a:rect l="l" t="t" r="r" b="b"/>
                <a:pathLst>
                  <a:path w="8452" h="8485" extrusionOk="0">
                    <a:moveTo>
                      <a:pt x="5702" y="1"/>
                    </a:moveTo>
                    <a:lnTo>
                      <a:pt x="2952" y="2784"/>
                    </a:lnTo>
                    <a:lnTo>
                      <a:pt x="2751" y="2985"/>
                    </a:lnTo>
                    <a:lnTo>
                      <a:pt x="1" y="5735"/>
                    </a:lnTo>
                    <a:lnTo>
                      <a:pt x="3857" y="8351"/>
                    </a:lnTo>
                    <a:lnTo>
                      <a:pt x="4125" y="8485"/>
                    </a:lnTo>
                    <a:lnTo>
                      <a:pt x="4662" y="8451"/>
                    </a:lnTo>
                    <a:lnTo>
                      <a:pt x="4897" y="8250"/>
                    </a:lnTo>
                    <a:lnTo>
                      <a:pt x="6473" y="6707"/>
                    </a:lnTo>
                    <a:lnTo>
                      <a:pt x="6674" y="6506"/>
                    </a:lnTo>
                    <a:lnTo>
                      <a:pt x="8250" y="4930"/>
                    </a:lnTo>
                    <a:lnTo>
                      <a:pt x="8418" y="4695"/>
                    </a:lnTo>
                    <a:lnTo>
                      <a:pt x="8451" y="4159"/>
                    </a:lnTo>
                    <a:lnTo>
                      <a:pt x="8351" y="3891"/>
                    </a:lnTo>
                    <a:lnTo>
                      <a:pt x="570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67" name="Google Shape;67;p15"/>
              <p:cNvSpPr/>
              <p:nvPr/>
            </p:nvSpPr>
            <p:spPr>
              <a:xfrm>
                <a:off x="3517373" y="1567278"/>
                <a:ext cx="226852" cy="227737"/>
              </a:xfrm>
              <a:custGeom>
                <a:avLst/>
                <a:gdLst/>
                <a:ahLst/>
                <a:cxnLst/>
                <a:rect l="l" t="t" r="r" b="b"/>
                <a:pathLst>
                  <a:path w="8452" h="8485" extrusionOk="0">
                    <a:moveTo>
                      <a:pt x="4125" y="1"/>
                    </a:moveTo>
                    <a:lnTo>
                      <a:pt x="3857" y="135"/>
                    </a:lnTo>
                    <a:lnTo>
                      <a:pt x="1" y="2751"/>
                    </a:lnTo>
                    <a:lnTo>
                      <a:pt x="2751" y="5500"/>
                    </a:lnTo>
                    <a:lnTo>
                      <a:pt x="2952" y="5735"/>
                    </a:lnTo>
                    <a:lnTo>
                      <a:pt x="5702" y="8485"/>
                    </a:lnTo>
                    <a:lnTo>
                      <a:pt x="8351" y="4595"/>
                    </a:lnTo>
                    <a:lnTo>
                      <a:pt x="8451" y="4360"/>
                    </a:lnTo>
                    <a:lnTo>
                      <a:pt x="8418" y="3790"/>
                    </a:lnTo>
                    <a:lnTo>
                      <a:pt x="8250" y="3556"/>
                    </a:lnTo>
                    <a:lnTo>
                      <a:pt x="6674" y="2013"/>
                    </a:lnTo>
                    <a:lnTo>
                      <a:pt x="6473" y="1778"/>
                    </a:lnTo>
                    <a:lnTo>
                      <a:pt x="4897" y="236"/>
                    </a:lnTo>
                    <a:lnTo>
                      <a:pt x="4662" y="35"/>
                    </a:lnTo>
                    <a:lnTo>
                      <a:pt x="412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68" name="Google Shape;68;p15"/>
              <p:cNvSpPr/>
              <p:nvPr/>
            </p:nvSpPr>
            <p:spPr>
              <a:xfrm>
                <a:off x="2802743" y="1536679"/>
                <a:ext cx="972950" cy="972064"/>
              </a:xfrm>
              <a:custGeom>
                <a:avLst/>
                <a:gdLst/>
                <a:ahLst/>
                <a:cxnLst/>
                <a:rect l="l" t="t" r="r" b="b"/>
                <a:pathLst>
                  <a:path w="36250" h="36217" extrusionOk="0">
                    <a:moveTo>
                      <a:pt x="18108" y="8183"/>
                    </a:moveTo>
                    <a:lnTo>
                      <a:pt x="19148" y="8217"/>
                    </a:lnTo>
                    <a:lnTo>
                      <a:pt x="21059" y="8619"/>
                    </a:lnTo>
                    <a:lnTo>
                      <a:pt x="22837" y="9390"/>
                    </a:lnTo>
                    <a:lnTo>
                      <a:pt x="24446" y="10463"/>
                    </a:lnTo>
                    <a:lnTo>
                      <a:pt x="25788" y="11805"/>
                    </a:lnTo>
                    <a:lnTo>
                      <a:pt x="26861" y="13381"/>
                    </a:lnTo>
                    <a:lnTo>
                      <a:pt x="27598" y="15158"/>
                    </a:lnTo>
                    <a:lnTo>
                      <a:pt x="28001" y="17103"/>
                    </a:lnTo>
                    <a:lnTo>
                      <a:pt x="28034" y="18109"/>
                    </a:lnTo>
                    <a:lnTo>
                      <a:pt x="28001" y="19115"/>
                    </a:lnTo>
                    <a:lnTo>
                      <a:pt x="27598" y="21060"/>
                    </a:lnTo>
                    <a:lnTo>
                      <a:pt x="26861" y="22837"/>
                    </a:lnTo>
                    <a:lnTo>
                      <a:pt x="25788" y="24413"/>
                    </a:lnTo>
                    <a:lnTo>
                      <a:pt x="24446" y="25788"/>
                    </a:lnTo>
                    <a:lnTo>
                      <a:pt x="22837" y="26861"/>
                    </a:lnTo>
                    <a:lnTo>
                      <a:pt x="21059" y="27599"/>
                    </a:lnTo>
                    <a:lnTo>
                      <a:pt x="19148" y="28001"/>
                    </a:lnTo>
                    <a:lnTo>
                      <a:pt x="18108" y="28035"/>
                    </a:lnTo>
                    <a:lnTo>
                      <a:pt x="17102" y="28001"/>
                    </a:lnTo>
                    <a:lnTo>
                      <a:pt x="15157" y="27599"/>
                    </a:lnTo>
                    <a:lnTo>
                      <a:pt x="13380" y="26861"/>
                    </a:lnTo>
                    <a:lnTo>
                      <a:pt x="11804" y="25788"/>
                    </a:lnTo>
                    <a:lnTo>
                      <a:pt x="10463" y="24413"/>
                    </a:lnTo>
                    <a:lnTo>
                      <a:pt x="9390" y="22837"/>
                    </a:lnTo>
                    <a:lnTo>
                      <a:pt x="8618" y="21060"/>
                    </a:lnTo>
                    <a:lnTo>
                      <a:pt x="8216" y="19115"/>
                    </a:lnTo>
                    <a:lnTo>
                      <a:pt x="8183" y="18109"/>
                    </a:lnTo>
                    <a:lnTo>
                      <a:pt x="8216" y="17103"/>
                    </a:lnTo>
                    <a:lnTo>
                      <a:pt x="8618" y="15158"/>
                    </a:lnTo>
                    <a:lnTo>
                      <a:pt x="9390" y="13381"/>
                    </a:lnTo>
                    <a:lnTo>
                      <a:pt x="10463" y="11805"/>
                    </a:lnTo>
                    <a:lnTo>
                      <a:pt x="11804" y="10463"/>
                    </a:lnTo>
                    <a:lnTo>
                      <a:pt x="13380" y="9390"/>
                    </a:lnTo>
                    <a:lnTo>
                      <a:pt x="15157" y="8619"/>
                    </a:lnTo>
                    <a:lnTo>
                      <a:pt x="17102" y="8217"/>
                    </a:lnTo>
                    <a:lnTo>
                      <a:pt x="18108" y="8183"/>
                    </a:lnTo>
                    <a:close/>
                    <a:moveTo>
                      <a:pt x="17169" y="1"/>
                    </a:moveTo>
                    <a:lnTo>
                      <a:pt x="15359" y="202"/>
                    </a:lnTo>
                    <a:lnTo>
                      <a:pt x="13581" y="571"/>
                    </a:lnTo>
                    <a:lnTo>
                      <a:pt x="11871" y="1074"/>
                    </a:lnTo>
                    <a:lnTo>
                      <a:pt x="10262" y="1778"/>
                    </a:lnTo>
                    <a:lnTo>
                      <a:pt x="8719" y="2616"/>
                    </a:lnTo>
                    <a:lnTo>
                      <a:pt x="7277" y="3589"/>
                    </a:lnTo>
                    <a:lnTo>
                      <a:pt x="5936" y="4696"/>
                    </a:lnTo>
                    <a:lnTo>
                      <a:pt x="4695" y="5936"/>
                    </a:lnTo>
                    <a:lnTo>
                      <a:pt x="3588" y="7278"/>
                    </a:lnTo>
                    <a:lnTo>
                      <a:pt x="2616" y="8720"/>
                    </a:lnTo>
                    <a:lnTo>
                      <a:pt x="1778" y="10262"/>
                    </a:lnTo>
                    <a:lnTo>
                      <a:pt x="1107" y="11872"/>
                    </a:lnTo>
                    <a:lnTo>
                      <a:pt x="570" y="13582"/>
                    </a:lnTo>
                    <a:lnTo>
                      <a:pt x="202" y="15359"/>
                    </a:lnTo>
                    <a:lnTo>
                      <a:pt x="0" y="17170"/>
                    </a:lnTo>
                    <a:lnTo>
                      <a:pt x="0" y="18109"/>
                    </a:lnTo>
                    <a:lnTo>
                      <a:pt x="0" y="19048"/>
                    </a:lnTo>
                    <a:lnTo>
                      <a:pt x="202" y="20859"/>
                    </a:lnTo>
                    <a:lnTo>
                      <a:pt x="570" y="22636"/>
                    </a:lnTo>
                    <a:lnTo>
                      <a:pt x="1107" y="24346"/>
                    </a:lnTo>
                    <a:lnTo>
                      <a:pt x="1778" y="25956"/>
                    </a:lnTo>
                    <a:lnTo>
                      <a:pt x="2616" y="27498"/>
                    </a:lnTo>
                    <a:lnTo>
                      <a:pt x="3588" y="28940"/>
                    </a:lnTo>
                    <a:lnTo>
                      <a:pt x="4695" y="30315"/>
                    </a:lnTo>
                    <a:lnTo>
                      <a:pt x="5936" y="31522"/>
                    </a:lnTo>
                    <a:lnTo>
                      <a:pt x="7277" y="32629"/>
                    </a:lnTo>
                    <a:lnTo>
                      <a:pt x="8719" y="33601"/>
                    </a:lnTo>
                    <a:lnTo>
                      <a:pt x="10262" y="34440"/>
                    </a:lnTo>
                    <a:lnTo>
                      <a:pt x="11871" y="35144"/>
                    </a:lnTo>
                    <a:lnTo>
                      <a:pt x="13581" y="35680"/>
                    </a:lnTo>
                    <a:lnTo>
                      <a:pt x="15359" y="36016"/>
                    </a:lnTo>
                    <a:lnTo>
                      <a:pt x="17169" y="36217"/>
                    </a:lnTo>
                    <a:lnTo>
                      <a:pt x="19047" y="36217"/>
                    </a:lnTo>
                    <a:lnTo>
                      <a:pt x="20892" y="36016"/>
                    </a:lnTo>
                    <a:lnTo>
                      <a:pt x="22635" y="35680"/>
                    </a:lnTo>
                    <a:lnTo>
                      <a:pt x="24346" y="35144"/>
                    </a:lnTo>
                    <a:lnTo>
                      <a:pt x="25989" y="34440"/>
                    </a:lnTo>
                    <a:lnTo>
                      <a:pt x="27531" y="33601"/>
                    </a:lnTo>
                    <a:lnTo>
                      <a:pt x="28973" y="32629"/>
                    </a:lnTo>
                    <a:lnTo>
                      <a:pt x="30315" y="31522"/>
                    </a:lnTo>
                    <a:lnTo>
                      <a:pt x="31522" y="30315"/>
                    </a:lnTo>
                    <a:lnTo>
                      <a:pt x="32628" y="28940"/>
                    </a:lnTo>
                    <a:lnTo>
                      <a:pt x="33601" y="27498"/>
                    </a:lnTo>
                    <a:lnTo>
                      <a:pt x="34439" y="25956"/>
                    </a:lnTo>
                    <a:lnTo>
                      <a:pt x="35143" y="24346"/>
                    </a:lnTo>
                    <a:lnTo>
                      <a:pt x="35680" y="22636"/>
                    </a:lnTo>
                    <a:lnTo>
                      <a:pt x="36049" y="20859"/>
                    </a:lnTo>
                    <a:lnTo>
                      <a:pt x="36216" y="19048"/>
                    </a:lnTo>
                    <a:lnTo>
                      <a:pt x="36250" y="18109"/>
                    </a:lnTo>
                    <a:lnTo>
                      <a:pt x="36216" y="17170"/>
                    </a:lnTo>
                    <a:lnTo>
                      <a:pt x="36049" y="15359"/>
                    </a:lnTo>
                    <a:lnTo>
                      <a:pt x="35680" y="13582"/>
                    </a:lnTo>
                    <a:lnTo>
                      <a:pt x="35143" y="11872"/>
                    </a:lnTo>
                    <a:lnTo>
                      <a:pt x="34439" y="10262"/>
                    </a:lnTo>
                    <a:lnTo>
                      <a:pt x="33601" y="8720"/>
                    </a:lnTo>
                    <a:lnTo>
                      <a:pt x="32628" y="7278"/>
                    </a:lnTo>
                    <a:lnTo>
                      <a:pt x="31522" y="5936"/>
                    </a:lnTo>
                    <a:lnTo>
                      <a:pt x="30315" y="4696"/>
                    </a:lnTo>
                    <a:lnTo>
                      <a:pt x="28973" y="3589"/>
                    </a:lnTo>
                    <a:lnTo>
                      <a:pt x="27531" y="2616"/>
                    </a:lnTo>
                    <a:lnTo>
                      <a:pt x="25989" y="1778"/>
                    </a:lnTo>
                    <a:lnTo>
                      <a:pt x="24346" y="1074"/>
                    </a:lnTo>
                    <a:lnTo>
                      <a:pt x="22635" y="571"/>
                    </a:lnTo>
                    <a:lnTo>
                      <a:pt x="20892" y="202"/>
                    </a:lnTo>
                    <a:lnTo>
                      <a:pt x="1904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69" name="Google Shape;69;p15"/>
              <p:cNvSpPr/>
              <p:nvPr/>
            </p:nvSpPr>
            <p:spPr>
              <a:xfrm rot="10800000">
                <a:off x="3728918" y="1914700"/>
                <a:ext cx="141313" cy="216948"/>
              </a:xfrm>
              <a:custGeom>
                <a:avLst/>
                <a:gdLst/>
                <a:ahLst/>
                <a:cxnLst/>
                <a:rect l="l" t="t" r="r" b="b"/>
                <a:pathLst>
                  <a:path w="5265" h="8083" extrusionOk="0">
                    <a:moveTo>
                      <a:pt x="5265" y="1"/>
                    </a:moveTo>
                    <a:lnTo>
                      <a:pt x="671" y="873"/>
                    </a:lnTo>
                    <a:lnTo>
                      <a:pt x="403" y="940"/>
                    </a:lnTo>
                    <a:lnTo>
                      <a:pt x="34" y="1376"/>
                    </a:lnTo>
                    <a:lnTo>
                      <a:pt x="0" y="1678"/>
                    </a:lnTo>
                    <a:lnTo>
                      <a:pt x="0" y="3891"/>
                    </a:lnTo>
                    <a:lnTo>
                      <a:pt x="0" y="4193"/>
                    </a:lnTo>
                    <a:lnTo>
                      <a:pt x="0" y="6372"/>
                    </a:lnTo>
                    <a:lnTo>
                      <a:pt x="34" y="6674"/>
                    </a:lnTo>
                    <a:lnTo>
                      <a:pt x="403" y="7110"/>
                    </a:lnTo>
                    <a:lnTo>
                      <a:pt x="671" y="7177"/>
                    </a:lnTo>
                    <a:lnTo>
                      <a:pt x="5265" y="8082"/>
                    </a:lnTo>
                    <a:lnTo>
                      <a:pt x="5265" y="4193"/>
                    </a:lnTo>
                    <a:lnTo>
                      <a:pt x="5265" y="3891"/>
                    </a:lnTo>
                    <a:lnTo>
                      <a:pt x="52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grpSp>
        <p:sp>
          <p:nvSpPr>
            <p:cNvPr id="70" name="Google Shape;70;p15"/>
            <p:cNvSpPr/>
            <p:nvPr/>
          </p:nvSpPr>
          <p:spPr>
            <a:xfrm>
              <a:off x="2565312" y="682538"/>
              <a:ext cx="171937" cy="199824"/>
            </a:xfrm>
            <a:custGeom>
              <a:avLst/>
              <a:gdLst/>
              <a:ahLst/>
              <a:cxnLst/>
              <a:rect l="l" t="t" r="r" b="b"/>
              <a:pathLst>
                <a:path w="6406" h="7445" extrusionOk="0">
                  <a:moveTo>
                    <a:pt x="6238" y="1"/>
                  </a:moveTo>
                  <a:lnTo>
                    <a:pt x="5735" y="235"/>
                  </a:lnTo>
                  <a:lnTo>
                    <a:pt x="3857" y="2214"/>
                  </a:lnTo>
                  <a:lnTo>
                    <a:pt x="805" y="5567"/>
                  </a:lnTo>
                  <a:lnTo>
                    <a:pt x="604" y="5735"/>
                  </a:lnTo>
                  <a:lnTo>
                    <a:pt x="101" y="6305"/>
                  </a:lnTo>
                  <a:lnTo>
                    <a:pt x="0" y="6472"/>
                  </a:lnTo>
                  <a:lnTo>
                    <a:pt x="101" y="6741"/>
                  </a:lnTo>
                  <a:lnTo>
                    <a:pt x="671" y="7110"/>
                  </a:lnTo>
                  <a:lnTo>
                    <a:pt x="1174" y="7378"/>
                  </a:lnTo>
                  <a:lnTo>
                    <a:pt x="1476" y="7445"/>
                  </a:lnTo>
                  <a:lnTo>
                    <a:pt x="2448" y="7177"/>
                  </a:lnTo>
                  <a:lnTo>
                    <a:pt x="4259" y="6305"/>
                  </a:lnTo>
                  <a:lnTo>
                    <a:pt x="5165" y="5634"/>
                  </a:lnTo>
                  <a:lnTo>
                    <a:pt x="5332" y="5500"/>
                  </a:lnTo>
                  <a:lnTo>
                    <a:pt x="5500" y="5131"/>
                  </a:lnTo>
                  <a:lnTo>
                    <a:pt x="5500" y="4528"/>
                  </a:lnTo>
                  <a:lnTo>
                    <a:pt x="4997" y="3421"/>
                  </a:lnTo>
                  <a:lnTo>
                    <a:pt x="4829" y="3220"/>
                  </a:lnTo>
                  <a:lnTo>
                    <a:pt x="4762" y="3086"/>
                  </a:lnTo>
                  <a:lnTo>
                    <a:pt x="4829" y="2717"/>
                  </a:lnTo>
                  <a:lnTo>
                    <a:pt x="5198" y="2013"/>
                  </a:lnTo>
                  <a:lnTo>
                    <a:pt x="5936" y="1040"/>
                  </a:lnTo>
                  <a:lnTo>
                    <a:pt x="6405" y="269"/>
                  </a:lnTo>
                  <a:lnTo>
                    <a:pt x="6372" y="101"/>
                  </a:lnTo>
                  <a:lnTo>
                    <a:pt x="6238" y="1"/>
                  </a:lnTo>
                  <a:close/>
                </a:path>
              </a:pathLst>
            </a:custGeom>
            <a:solidFill>
              <a:srgbClr val="FFD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71" name="Google Shape;71;p15"/>
            <p:cNvSpPr/>
            <p:nvPr/>
          </p:nvSpPr>
          <p:spPr>
            <a:xfrm>
              <a:off x="2503981" y="2498304"/>
              <a:ext cx="100838" cy="77433"/>
            </a:xfrm>
            <a:custGeom>
              <a:avLst/>
              <a:gdLst/>
              <a:ahLst/>
              <a:cxnLst/>
              <a:rect l="l" t="t" r="r" b="b"/>
              <a:pathLst>
                <a:path w="3757" h="2885" extrusionOk="0">
                  <a:moveTo>
                    <a:pt x="973" y="1"/>
                  </a:moveTo>
                  <a:lnTo>
                    <a:pt x="235" y="34"/>
                  </a:lnTo>
                  <a:lnTo>
                    <a:pt x="34" y="236"/>
                  </a:lnTo>
                  <a:lnTo>
                    <a:pt x="1" y="437"/>
                  </a:lnTo>
                  <a:lnTo>
                    <a:pt x="1" y="806"/>
                  </a:lnTo>
                  <a:lnTo>
                    <a:pt x="68" y="1946"/>
                  </a:lnTo>
                  <a:lnTo>
                    <a:pt x="235" y="2549"/>
                  </a:lnTo>
                  <a:lnTo>
                    <a:pt x="336" y="2650"/>
                  </a:lnTo>
                  <a:lnTo>
                    <a:pt x="873" y="2784"/>
                  </a:lnTo>
                  <a:lnTo>
                    <a:pt x="1946" y="2885"/>
                  </a:lnTo>
                  <a:lnTo>
                    <a:pt x="3253" y="2751"/>
                  </a:lnTo>
                  <a:lnTo>
                    <a:pt x="3622" y="2616"/>
                  </a:lnTo>
                  <a:lnTo>
                    <a:pt x="3756" y="2382"/>
                  </a:lnTo>
                  <a:lnTo>
                    <a:pt x="3723" y="1208"/>
                  </a:lnTo>
                  <a:lnTo>
                    <a:pt x="3689" y="604"/>
                  </a:lnTo>
                  <a:lnTo>
                    <a:pt x="3689" y="370"/>
                  </a:lnTo>
                  <a:lnTo>
                    <a:pt x="3522" y="101"/>
                  </a:lnTo>
                  <a:lnTo>
                    <a:pt x="295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72" name="Google Shape;72;p15"/>
            <p:cNvSpPr/>
            <p:nvPr/>
          </p:nvSpPr>
          <p:spPr>
            <a:xfrm>
              <a:off x="1983247" y="1864307"/>
              <a:ext cx="624647" cy="657070"/>
            </a:xfrm>
            <a:custGeom>
              <a:avLst/>
              <a:gdLst/>
              <a:ahLst/>
              <a:cxnLst/>
              <a:rect l="l" t="t" r="r" b="b"/>
              <a:pathLst>
                <a:path w="23273" h="24481" extrusionOk="0">
                  <a:moveTo>
                    <a:pt x="7814" y="1"/>
                  </a:moveTo>
                  <a:lnTo>
                    <a:pt x="4058" y="102"/>
                  </a:lnTo>
                  <a:lnTo>
                    <a:pt x="3689" y="135"/>
                  </a:lnTo>
                  <a:lnTo>
                    <a:pt x="3019" y="370"/>
                  </a:lnTo>
                  <a:lnTo>
                    <a:pt x="2080" y="1040"/>
                  </a:lnTo>
                  <a:lnTo>
                    <a:pt x="1040" y="2482"/>
                  </a:lnTo>
                  <a:lnTo>
                    <a:pt x="302" y="4193"/>
                  </a:lnTo>
                  <a:lnTo>
                    <a:pt x="1" y="6003"/>
                  </a:lnTo>
                  <a:lnTo>
                    <a:pt x="135" y="7278"/>
                  </a:lnTo>
                  <a:lnTo>
                    <a:pt x="403" y="8015"/>
                  </a:lnTo>
                  <a:lnTo>
                    <a:pt x="805" y="8653"/>
                  </a:lnTo>
                  <a:lnTo>
                    <a:pt x="1409" y="9122"/>
                  </a:lnTo>
                  <a:lnTo>
                    <a:pt x="2214" y="9424"/>
                  </a:lnTo>
                  <a:lnTo>
                    <a:pt x="3220" y="9524"/>
                  </a:lnTo>
                  <a:lnTo>
                    <a:pt x="3790" y="9491"/>
                  </a:lnTo>
                  <a:lnTo>
                    <a:pt x="6204" y="9156"/>
                  </a:lnTo>
                  <a:lnTo>
                    <a:pt x="10731" y="8317"/>
                  </a:lnTo>
                  <a:lnTo>
                    <a:pt x="14386" y="7613"/>
                  </a:lnTo>
                  <a:lnTo>
                    <a:pt x="16097" y="7479"/>
                  </a:lnTo>
                  <a:lnTo>
                    <a:pt x="16734" y="7680"/>
                  </a:lnTo>
                  <a:lnTo>
                    <a:pt x="16801" y="7881"/>
                  </a:lnTo>
                  <a:lnTo>
                    <a:pt x="17103" y="10597"/>
                  </a:lnTo>
                  <a:lnTo>
                    <a:pt x="18176" y="19651"/>
                  </a:lnTo>
                  <a:lnTo>
                    <a:pt x="18779" y="23105"/>
                  </a:lnTo>
                  <a:lnTo>
                    <a:pt x="19148" y="24380"/>
                  </a:lnTo>
                  <a:lnTo>
                    <a:pt x="19316" y="24480"/>
                  </a:lnTo>
                  <a:lnTo>
                    <a:pt x="20255" y="24413"/>
                  </a:lnTo>
                  <a:lnTo>
                    <a:pt x="22233" y="24246"/>
                  </a:lnTo>
                  <a:lnTo>
                    <a:pt x="22937" y="24011"/>
                  </a:lnTo>
                  <a:lnTo>
                    <a:pt x="23206" y="23776"/>
                  </a:lnTo>
                  <a:lnTo>
                    <a:pt x="23206" y="23642"/>
                  </a:lnTo>
                  <a:lnTo>
                    <a:pt x="23273" y="20456"/>
                  </a:lnTo>
                  <a:lnTo>
                    <a:pt x="23038" y="10128"/>
                  </a:lnTo>
                  <a:lnTo>
                    <a:pt x="22736" y="6205"/>
                  </a:lnTo>
                  <a:lnTo>
                    <a:pt x="22267" y="2985"/>
                  </a:lnTo>
                  <a:lnTo>
                    <a:pt x="21797" y="1376"/>
                  </a:lnTo>
                  <a:lnTo>
                    <a:pt x="21395" y="739"/>
                  </a:lnTo>
                  <a:lnTo>
                    <a:pt x="21160" y="605"/>
                  </a:lnTo>
                  <a:lnTo>
                    <a:pt x="20724" y="470"/>
                  </a:lnTo>
                  <a:lnTo>
                    <a:pt x="19215" y="269"/>
                  </a:lnTo>
                  <a:lnTo>
                    <a:pt x="15929" y="68"/>
                  </a:lnTo>
                  <a:lnTo>
                    <a:pt x="781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73" name="Google Shape;73;p15"/>
            <p:cNvSpPr/>
            <p:nvPr/>
          </p:nvSpPr>
          <p:spPr>
            <a:xfrm>
              <a:off x="457200" y="1565211"/>
              <a:ext cx="1017075" cy="382524"/>
            </a:xfrm>
            <a:custGeom>
              <a:avLst/>
              <a:gdLst/>
              <a:ahLst/>
              <a:cxnLst/>
              <a:rect l="l" t="t" r="r" b="b"/>
              <a:pathLst>
                <a:path w="37894" h="14252" extrusionOk="0">
                  <a:moveTo>
                    <a:pt x="19819" y="0"/>
                  </a:moveTo>
                  <a:lnTo>
                    <a:pt x="18108" y="302"/>
                  </a:lnTo>
                  <a:lnTo>
                    <a:pt x="16465" y="838"/>
                  </a:lnTo>
                  <a:lnTo>
                    <a:pt x="14990" y="1610"/>
                  </a:lnTo>
                  <a:lnTo>
                    <a:pt x="13615" y="2582"/>
                  </a:lnTo>
                  <a:lnTo>
                    <a:pt x="12441" y="3756"/>
                  </a:lnTo>
                  <a:lnTo>
                    <a:pt x="11435" y="5131"/>
                  </a:lnTo>
                  <a:lnTo>
                    <a:pt x="10631" y="6606"/>
                  </a:lnTo>
                  <a:lnTo>
                    <a:pt x="10362" y="7411"/>
                  </a:lnTo>
                  <a:lnTo>
                    <a:pt x="9692" y="7176"/>
                  </a:lnTo>
                  <a:lnTo>
                    <a:pt x="8250" y="6874"/>
                  </a:lnTo>
                  <a:lnTo>
                    <a:pt x="7512" y="6841"/>
                  </a:lnTo>
                  <a:lnTo>
                    <a:pt x="6741" y="6874"/>
                  </a:lnTo>
                  <a:lnTo>
                    <a:pt x="5299" y="7176"/>
                  </a:lnTo>
                  <a:lnTo>
                    <a:pt x="3957" y="7746"/>
                  </a:lnTo>
                  <a:lnTo>
                    <a:pt x="2750" y="8518"/>
                  </a:lnTo>
                  <a:lnTo>
                    <a:pt x="1744" y="9524"/>
                  </a:lnTo>
                  <a:lnTo>
                    <a:pt x="939" y="10731"/>
                  </a:lnTo>
                  <a:lnTo>
                    <a:pt x="369" y="12039"/>
                  </a:lnTo>
                  <a:lnTo>
                    <a:pt x="34" y="13480"/>
                  </a:lnTo>
                  <a:lnTo>
                    <a:pt x="0" y="14252"/>
                  </a:lnTo>
                  <a:lnTo>
                    <a:pt x="37893" y="14252"/>
                  </a:lnTo>
                  <a:lnTo>
                    <a:pt x="37658" y="13413"/>
                  </a:lnTo>
                  <a:lnTo>
                    <a:pt x="36753" y="11971"/>
                  </a:lnTo>
                  <a:lnTo>
                    <a:pt x="35445" y="10898"/>
                  </a:lnTo>
                  <a:lnTo>
                    <a:pt x="33836" y="10295"/>
                  </a:lnTo>
                  <a:lnTo>
                    <a:pt x="32930" y="10228"/>
                  </a:lnTo>
                  <a:lnTo>
                    <a:pt x="32293" y="10261"/>
                  </a:lnTo>
                  <a:lnTo>
                    <a:pt x="31689" y="10395"/>
                  </a:lnTo>
                  <a:lnTo>
                    <a:pt x="31589" y="9322"/>
                  </a:lnTo>
                  <a:lnTo>
                    <a:pt x="31086" y="7277"/>
                  </a:lnTo>
                  <a:lnTo>
                    <a:pt x="30214" y="5399"/>
                  </a:lnTo>
                  <a:lnTo>
                    <a:pt x="29007" y="3756"/>
                  </a:lnTo>
                  <a:lnTo>
                    <a:pt x="27531" y="2347"/>
                  </a:lnTo>
                  <a:lnTo>
                    <a:pt x="25821" y="1207"/>
                  </a:lnTo>
                  <a:lnTo>
                    <a:pt x="23910" y="436"/>
                  </a:lnTo>
                  <a:lnTo>
                    <a:pt x="21831" y="34"/>
                  </a:lnTo>
                  <a:lnTo>
                    <a:pt x="20724" y="0"/>
                  </a:lnTo>
                  <a:close/>
                </a:path>
              </a:pathLst>
            </a:custGeom>
            <a:solidFill>
              <a:srgbClr val="CFF1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74" name="Google Shape;74;p15"/>
            <p:cNvSpPr/>
            <p:nvPr/>
          </p:nvSpPr>
          <p:spPr>
            <a:xfrm>
              <a:off x="1061140" y="2433739"/>
              <a:ext cx="873964" cy="329434"/>
            </a:xfrm>
            <a:custGeom>
              <a:avLst/>
              <a:gdLst/>
              <a:ahLst/>
              <a:cxnLst/>
              <a:rect l="l" t="t" r="r" b="b"/>
              <a:pathLst>
                <a:path w="32562" h="12274" extrusionOk="0">
                  <a:moveTo>
                    <a:pt x="17807" y="1"/>
                  </a:moveTo>
                  <a:lnTo>
                    <a:pt x="17035" y="34"/>
                  </a:lnTo>
                  <a:lnTo>
                    <a:pt x="15560" y="269"/>
                  </a:lnTo>
                  <a:lnTo>
                    <a:pt x="14151" y="739"/>
                  </a:lnTo>
                  <a:lnTo>
                    <a:pt x="12844" y="1409"/>
                  </a:lnTo>
                  <a:lnTo>
                    <a:pt x="11703" y="2248"/>
                  </a:lnTo>
                  <a:lnTo>
                    <a:pt x="10664" y="3254"/>
                  </a:lnTo>
                  <a:lnTo>
                    <a:pt x="9792" y="4427"/>
                  </a:lnTo>
                  <a:lnTo>
                    <a:pt x="9121" y="5701"/>
                  </a:lnTo>
                  <a:lnTo>
                    <a:pt x="8887" y="6372"/>
                  </a:lnTo>
                  <a:lnTo>
                    <a:pt x="8317" y="6171"/>
                  </a:lnTo>
                  <a:lnTo>
                    <a:pt x="7076" y="5936"/>
                  </a:lnTo>
                  <a:lnTo>
                    <a:pt x="6439" y="5903"/>
                  </a:lnTo>
                  <a:lnTo>
                    <a:pt x="5768" y="5936"/>
                  </a:lnTo>
                  <a:lnTo>
                    <a:pt x="4527" y="6171"/>
                  </a:lnTo>
                  <a:lnTo>
                    <a:pt x="3387" y="6674"/>
                  </a:lnTo>
                  <a:lnTo>
                    <a:pt x="2348" y="7345"/>
                  </a:lnTo>
                  <a:lnTo>
                    <a:pt x="1476" y="8216"/>
                  </a:lnTo>
                  <a:lnTo>
                    <a:pt x="772" y="9222"/>
                  </a:lnTo>
                  <a:lnTo>
                    <a:pt x="302" y="10363"/>
                  </a:lnTo>
                  <a:lnTo>
                    <a:pt x="34" y="11603"/>
                  </a:lnTo>
                  <a:lnTo>
                    <a:pt x="0" y="12274"/>
                  </a:lnTo>
                  <a:lnTo>
                    <a:pt x="32561" y="12274"/>
                  </a:lnTo>
                  <a:lnTo>
                    <a:pt x="32360" y="11536"/>
                  </a:lnTo>
                  <a:lnTo>
                    <a:pt x="31589" y="10296"/>
                  </a:lnTo>
                  <a:lnTo>
                    <a:pt x="30449" y="9390"/>
                  </a:lnTo>
                  <a:lnTo>
                    <a:pt x="29040" y="8854"/>
                  </a:lnTo>
                  <a:lnTo>
                    <a:pt x="28269" y="8820"/>
                  </a:lnTo>
                  <a:lnTo>
                    <a:pt x="27732" y="8854"/>
                  </a:lnTo>
                  <a:lnTo>
                    <a:pt x="27229" y="8954"/>
                  </a:lnTo>
                  <a:lnTo>
                    <a:pt x="27129" y="8015"/>
                  </a:lnTo>
                  <a:lnTo>
                    <a:pt x="26693" y="6272"/>
                  </a:lnTo>
                  <a:lnTo>
                    <a:pt x="25955" y="4662"/>
                  </a:lnTo>
                  <a:lnTo>
                    <a:pt x="24916" y="3220"/>
                  </a:lnTo>
                  <a:lnTo>
                    <a:pt x="23641" y="2013"/>
                  </a:lnTo>
                  <a:lnTo>
                    <a:pt x="22166" y="1074"/>
                  </a:lnTo>
                  <a:lnTo>
                    <a:pt x="20523" y="403"/>
                  </a:lnTo>
                  <a:lnTo>
                    <a:pt x="18745" y="34"/>
                  </a:lnTo>
                  <a:lnTo>
                    <a:pt x="17807" y="1"/>
                  </a:lnTo>
                  <a:close/>
                </a:path>
              </a:pathLst>
            </a:custGeom>
            <a:solidFill>
              <a:srgbClr val="CFF1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75" name="Google Shape;75;p15"/>
            <p:cNvSpPr/>
            <p:nvPr/>
          </p:nvSpPr>
          <p:spPr>
            <a:xfrm>
              <a:off x="2650638" y="729964"/>
              <a:ext cx="1017048" cy="382524"/>
            </a:xfrm>
            <a:custGeom>
              <a:avLst/>
              <a:gdLst/>
              <a:ahLst/>
              <a:cxnLst/>
              <a:rect l="l" t="t" r="r" b="b"/>
              <a:pathLst>
                <a:path w="37893" h="14252" extrusionOk="0">
                  <a:moveTo>
                    <a:pt x="19852" y="0"/>
                  </a:moveTo>
                  <a:lnTo>
                    <a:pt x="18108" y="302"/>
                  </a:lnTo>
                  <a:lnTo>
                    <a:pt x="16499" y="838"/>
                  </a:lnTo>
                  <a:lnTo>
                    <a:pt x="14990" y="1610"/>
                  </a:lnTo>
                  <a:lnTo>
                    <a:pt x="13615" y="2582"/>
                  </a:lnTo>
                  <a:lnTo>
                    <a:pt x="12441" y="3756"/>
                  </a:lnTo>
                  <a:lnTo>
                    <a:pt x="11435" y="5131"/>
                  </a:lnTo>
                  <a:lnTo>
                    <a:pt x="10664" y="6606"/>
                  </a:lnTo>
                  <a:lnTo>
                    <a:pt x="10362" y="7411"/>
                  </a:lnTo>
                  <a:lnTo>
                    <a:pt x="9691" y="7143"/>
                  </a:lnTo>
                  <a:lnTo>
                    <a:pt x="8249" y="6874"/>
                  </a:lnTo>
                  <a:lnTo>
                    <a:pt x="7512" y="6841"/>
                  </a:lnTo>
                  <a:lnTo>
                    <a:pt x="6740" y="6874"/>
                  </a:lnTo>
                  <a:lnTo>
                    <a:pt x="5299" y="7176"/>
                  </a:lnTo>
                  <a:lnTo>
                    <a:pt x="3957" y="7746"/>
                  </a:lnTo>
                  <a:lnTo>
                    <a:pt x="2750" y="8518"/>
                  </a:lnTo>
                  <a:lnTo>
                    <a:pt x="1744" y="9524"/>
                  </a:lnTo>
                  <a:lnTo>
                    <a:pt x="939" y="10731"/>
                  </a:lnTo>
                  <a:lnTo>
                    <a:pt x="369" y="12039"/>
                  </a:lnTo>
                  <a:lnTo>
                    <a:pt x="34" y="13481"/>
                  </a:lnTo>
                  <a:lnTo>
                    <a:pt x="0" y="14252"/>
                  </a:lnTo>
                  <a:lnTo>
                    <a:pt x="37893" y="14252"/>
                  </a:lnTo>
                  <a:lnTo>
                    <a:pt x="37658" y="13413"/>
                  </a:lnTo>
                  <a:lnTo>
                    <a:pt x="36753" y="11972"/>
                  </a:lnTo>
                  <a:lnTo>
                    <a:pt x="35445" y="10898"/>
                  </a:lnTo>
                  <a:lnTo>
                    <a:pt x="33835" y="10295"/>
                  </a:lnTo>
                  <a:lnTo>
                    <a:pt x="32930" y="10228"/>
                  </a:lnTo>
                  <a:lnTo>
                    <a:pt x="32293" y="10261"/>
                  </a:lnTo>
                  <a:lnTo>
                    <a:pt x="31689" y="10395"/>
                  </a:lnTo>
                  <a:lnTo>
                    <a:pt x="31622" y="9322"/>
                  </a:lnTo>
                  <a:lnTo>
                    <a:pt x="31086" y="7277"/>
                  </a:lnTo>
                  <a:lnTo>
                    <a:pt x="30214" y="5399"/>
                  </a:lnTo>
                  <a:lnTo>
                    <a:pt x="29040" y="3756"/>
                  </a:lnTo>
                  <a:lnTo>
                    <a:pt x="27565" y="2347"/>
                  </a:lnTo>
                  <a:lnTo>
                    <a:pt x="25821" y="1207"/>
                  </a:lnTo>
                  <a:lnTo>
                    <a:pt x="23910" y="436"/>
                  </a:lnTo>
                  <a:lnTo>
                    <a:pt x="21830" y="34"/>
                  </a:lnTo>
                  <a:lnTo>
                    <a:pt x="20724" y="0"/>
                  </a:lnTo>
                  <a:close/>
                </a:path>
              </a:pathLst>
            </a:custGeom>
            <a:solidFill>
              <a:srgbClr val="CFF1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grpSp>
          <p:nvGrpSpPr>
            <p:cNvPr id="76" name="Google Shape;76;p15"/>
            <p:cNvGrpSpPr/>
            <p:nvPr/>
          </p:nvGrpSpPr>
          <p:grpSpPr>
            <a:xfrm>
              <a:off x="2284318" y="2537531"/>
              <a:ext cx="1437389" cy="1437408"/>
              <a:chOff x="2284318" y="2537531"/>
              <a:chExt cx="1437389" cy="1437408"/>
            </a:xfrm>
          </p:grpSpPr>
          <p:sp>
            <p:nvSpPr>
              <p:cNvPr id="77" name="Google Shape;77;p15"/>
              <p:cNvSpPr/>
              <p:nvPr/>
            </p:nvSpPr>
            <p:spPr>
              <a:xfrm>
                <a:off x="2866651" y="2537531"/>
                <a:ext cx="272721" cy="177359"/>
              </a:xfrm>
              <a:custGeom>
                <a:avLst/>
                <a:gdLst/>
                <a:ahLst/>
                <a:cxnLst/>
                <a:rect l="l" t="t" r="r" b="b"/>
                <a:pathLst>
                  <a:path w="10161" h="6608" extrusionOk="0">
                    <a:moveTo>
                      <a:pt x="2113" y="1"/>
                    </a:moveTo>
                    <a:lnTo>
                      <a:pt x="1744" y="35"/>
                    </a:lnTo>
                    <a:lnTo>
                      <a:pt x="1207" y="470"/>
                    </a:lnTo>
                    <a:lnTo>
                      <a:pt x="1107" y="839"/>
                    </a:lnTo>
                    <a:lnTo>
                      <a:pt x="0" y="6607"/>
                    </a:lnTo>
                    <a:lnTo>
                      <a:pt x="10161" y="6607"/>
                    </a:lnTo>
                    <a:lnTo>
                      <a:pt x="9054" y="839"/>
                    </a:lnTo>
                    <a:lnTo>
                      <a:pt x="8920" y="470"/>
                    </a:lnTo>
                    <a:lnTo>
                      <a:pt x="8384" y="35"/>
                    </a:lnTo>
                    <a:lnTo>
                      <a:pt x="801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78" name="Google Shape;78;p15"/>
              <p:cNvSpPr/>
              <p:nvPr/>
            </p:nvSpPr>
            <p:spPr>
              <a:xfrm>
                <a:off x="2431028" y="2684241"/>
                <a:ext cx="285336" cy="285336"/>
              </a:xfrm>
              <a:custGeom>
                <a:avLst/>
                <a:gdLst/>
                <a:ahLst/>
                <a:cxnLst/>
                <a:rect l="l" t="t" r="r" b="b"/>
                <a:pathLst>
                  <a:path w="10631" h="10631" extrusionOk="0">
                    <a:moveTo>
                      <a:pt x="5433" y="1"/>
                    </a:moveTo>
                    <a:lnTo>
                      <a:pt x="4762" y="68"/>
                    </a:lnTo>
                    <a:lnTo>
                      <a:pt x="4460" y="269"/>
                    </a:lnTo>
                    <a:lnTo>
                      <a:pt x="2515" y="2248"/>
                    </a:lnTo>
                    <a:lnTo>
                      <a:pt x="2247" y="2516"/>
                    </a:lnTo>
                    <a:lnTo>
                      <a:pt x="268" y="4461"/>
                    </a:lnTo>
                    <a:lnTo>
                      <a:pt x="67" y="4763"/>
                    </a:lnTo>
                    <a:lnTo>
                      <a:pt x="0" y="5433"/>
                    </a:lnTo>
                    <a:lnTo>
                      <a:pt x="168" y="5769"/>
                    </a:lnTo>
                    <a:lnTo>
                      <a:pt x="3454" y="10631"/>
                    </a:lnTo>
                    <a:lnTo>
                      <a:pt x="6908" y="7177"/>
                    </a:lnTo>
                    <a:lnTo>
                      <a:pt x="7176" y="6909"/>
                    </a:lnTo>
                    <a:lnTo>
                      <a:pt x="10630" y="3455"/>
                    </a:lnTo>
                    <a:lnTo>
                      <a:pt x="5768" y="169"/>
                    </a:lnTo>
                    <a:lnTo>
                      <a:pt x="543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79" name="Google Shape;79;p15"/>
              <p:cNvSpPr/>
              <p:nvPr/>
            </p:nvSpPr>
            <p:spPr>
              <a:xfrm>
                <a:off x="2284318" y="3119887"/>
                <a:ext cx="177332" cy="272721"/>
              </a:xfrm>
              <a:custGeom>
                <a:avLst/>
                <a:gdLst/>
                <a:ahLst/>
                <a:cxnLst/>
                <a:rect l="l" t="t" r="r" b="b"/>
                <a:pathLst>
                  <a:path w="6607" h="10161" extrusionOk="0">
                    <a:moveTo>
                      <a:pt x="6606" y="0"/>
                    </a:moveTo>
                    <a:lnTo>
                      <a:pt x="839" y="1107"/>
                    </a:lnTo>
                    <a:lnTo>
                      <a:pt x="470" y="1207"/>
                    </a:lnTo>
                    <a:lnTo>
                      <a:pt x="34" y="1744"/>
                    </a:lnTo>
                    <a:lnTo>
                      <a:pt x="0" y="2113"/>
                    </a:lnTo>
                    <a:lnTo>
                      <a:pt x="0" y="4896"/>
                    </a:lnTo>
                    <a:lnTo>
                      <a:pt x="0" y="5265"/>
                    </a:lnTo>
                    <a:lnTo>
                      <a:pt x="0" y="8015"/>
                    </a:lnTo>
                    <a:lnTo>
                      <a:pt x="34" y="8383"/>
                    </a:lnTo>
                    <a:lnTo>
                      <a:pt x="470" y="8920"/>
                    </a:lnTo>
                    <a:lnTo>
                      <a:pt x="839" y="9054"/>
                    </a:lnTo>
                    <a:lnTo>
                      <a:pt x="6606" y="10161"/>
                    </a:lnTo>
                    <a:lnTo>
                      <a:pt x="6606" y="5265"/>
                    </a:lnTo>
                    <a:lnTo>
                      <a:pt x="6606" y="4896"/>
                    </a:lnTo>
                    <a:lnTo>
                      <a:pt x="660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80" name="Google Shape;80;p15"/>
              <p:cNvSpPr/>
              <p:nvPr/>
            </p:nvSpPr>
            <p:spPr>
              <a:xfrm>
                <a:off x="2431028" y="3542006"/>
                <a:ext cx="285336" cy="286222"/>
              </a:xfrm>
              <a:custGeom>
                <a:avLst/>
                <a:gdLst/>
                <a:ahLst/>
                <a:cxnLst/>
                <a:rect l="l" t="t" r="r" b="b"/>
                <a:pathLst>
                  <a:path w="10631" h="10664" extrusionOk="0">
                    <a:moveTo>
                      <a:pt x="3454" y="0"/>
                    </a:moveTo>
                    <a:lnTo>
                      <a:pt x="168" y="4863"/>
                    </a:lnTo>
                    <a:lnTo>
                      <a:pt x="0" y="5198"/>
                    </a:lnTo>
                    <a:lnTo>
                      <a:pt x="67" y="5902"/>
                    </a:lnTo>
                    <a:lnTo>
                      <a:pt x="268" y="6204"/>
                    </a:lnTo>
                    <a:lnTo>
                      <a:pt x="2247" y="8149"/>
                    </a:lnTo>
                    <a:lnTo>
                      <a:pt x="2515" y="8417"/>
                    </a:lnTo>
                    <a:lnTo>
                      <a:pt x="4460" y="10362"/>
                    </a:lnTo>
                    <a:lnTo>
                      <a:pt x="4762" y="10597"/>
                    </a:lnTo>
                    <a:lnTo>
                      <a:pt x="5433" y="10664"/>
                    </a:lnTo>
                    <a:lnTo>
                      <a:pt x="5768" y="10496"/>
                    </a:lnTo>
                    <a:lnTo>
                      <a:pt x="10630" y="7176"/>
                    </a:lnTo>
                    <a:lnTo>
                      <a:pt x="7176" y="3722"/>
                    </a:lnTo>
                    <a:lnTo>
                      <a:pt x="6908" y="3454"/>
                    </a:lnTo>
                    <a:lnTo>
                      <a:pt x="34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81" name="Google Shape;81;p15"/>
              <p:cNvSpPr/>
              <p:nvPr/>
            </p:nvSpPr>
            <p:spPr>
              <a:xfrm>
                <a:off x="2866651" y="3796721"/>
                <a:ext cx="272721" cy="178218"/>
              </a:xfrm>
              <a:custGeom>
                <a:avLst/>
                <a:gdLst/>
                <a:ahLst/>
                <a:cxnLst/>
                <a:rect l="l" t="t" r="r" b="b"/>
                <a:pathLst>
                  <a:path w="10161" h="6640" extrusionOk="0">
                    <a:moveTo>
                      <a:pt x="0" y="0"/>
                    </a:moveTo>
                    <a:lnTo>
                      <a:pt x="1107" y="5801"/>
                    </a:lnTo>
                    <a:lnTo>
                      <a:pt x="1207" y="6137"/>
                    </a:lnTo>
                    <a:lnTo>
                      <a:pt x="1744" y="6573"/>
                    </a:lnTo>
                    <a:lnTo>
                      <a:pt x="2113" y="6640"/>
                    </a:lnTo>
                    <a:lnTo>
                      <a:pt x="8015" y="6640"/>
                    </a:lnTo>
                    <a:lnTo>
                      <a:pt x="8384" y="6573"/>
                    </a:lnTo>
                    <a:lnTo>
                      <a:pt x="8920" y="6137"/>
                    </a:lnTo>
                    <a:lnTo>
                      <a:pt x="9054" y="5801"/>
                    </a:lnTo>
                    <a:lnTo>
                      <a:pt x="1016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82" name="Google Shape;82;p15"/>
              <p:cNvSpPr/>
              <p:nvPr/>
            </p:nvSpPr>
            <p:spPr>
              <a:xfrm>
                <a:off x="3288772" y="3542006"/>
                <a:ext cx="286249" cy="286222"/>
              </a:xfrm>
              <a:custGeom>
                <a:avLst/>
                <a:gdLst/>
                <a:ahLst/>
                <a:cxnLst/>
                <a:rect l="l" t="t" r="r" b="b"/>
                <a:pathLst>
                  <a:path w="10665" h="10664" extrusionOk="0">
                    <a:moveTo>
                      <a:pt x="7177" y="0"/>
                    </a:moveTo>
                    <a:lnTo>
                      <a:pt x="3723" y="3454"/>
                    </a:lnTo>
                    <a:lnTo>
                      <a:pt x="3454" y="3722"/>
                    </a:lnTo>
                    <a:lnTo>
                      <a:pt x="0" y="7176"/>
                    </a:lnTo>
                    <a:lnTo>
                      <a:pt x="4863" y="10496"/>
                    </a:lnTo>
                    <a:lnTo>
                      <a:pt x="5198" y="10664"/>
                    </a:lnTo>
                    <a:lnTo>
                      <a:pt x="5902" y="10597"/>
                    </a:lnTo>
                    <a:lnTo>
                      <a:pt x="6171" y="10362"/>
                    </a:lnTo>
                    <a:lnTo>
                      <a:pt x="8149" y="8417"/>
                    </a:lnTo>
                    <a:lnTo>
                      <a:pt x="8417" y="8149"/>
                    </a:lnTo>
                    <a:lnTo>
                      <a:pt x="10362" y="6204"/>
                    </a:lnTo>
                    <a:lnTo>
                      <a:pt x="10597" y="5902"/>
                    </a:lnTo>
                    <a:lnTo>
                      <a:pt x="10664" y="5198"/>
                    </a:lnTo>
                    <a:lnTo>
                      <a:pt x="10496" y="4863"/>
                    </a:lnTo>
                    <a:lnTo>
                      <a:pt x="717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83" name="Google Shape;83;p15"/>
              <p:cNvSpPr/>
              <p:nvPr/>
            </p:nvSpPr>
            <p:spPr>
              <a:xfrm>
                <a:off x="3543489" y="3119887"/>
                <a:ext cx="178218" cy="272721"/>
              </a:xfrm>
              <a:custGeom>
                <a:avLst/>
                <a:gdLst/>
                <a:ahLst/>
                <a:cxnLst/>
                <a:rect l="l" t="t" r="r" b="b"/>
                <a:pathLst>
                  <a:path w="6640" h="10161" extrusionOk="0">
                    <a:moveTo>
                      <a:pt x="0" y="0"/>
                    </a:moveTo>
                    <a:lnTo>
                      <a:pt x="0" y="4896"/>
                    </a:lnTo>
                    <a:lnTo>
                      <a:pt x="0" y="5265"/>
                    </a:lnTo>
                    <a:lnTo>
                      <a:pt x="0" y="10161"/>
                    </a:lnTo>
                    <a:lnTo>
                      <a:pt x="5802" y="9054"/>
                    </a:lnTo>
                    <a:lnTo>
                      <a:pt x="6137" y="8920"/>
                    </a:lnTo>
                    <a:lnTo>
                      <a:pt x="6573" y="8383"/>
                    </a:lnTo>
                    <a:lnTo>
                      <a:pt x="6640" y="8015"/>
                    </a:lnTo>
                    <a:lnTo>
                      <a:pt x="6640" y="5265"/>
                    </a:lnTo>
                    <a:lnTo>
                      <a:pt x="6640" y="4896"/>
                    </a:lnTo>
                    <a:lnTo>
                      <a:pt x="6640" y="2113"/>
                    </a:lnTo>
                    <a:lnTo>
                      <a:pt x="6573" y="1744"/>
                    </a:lnTo>
                    <a:lnTo>
                      <a:pt x="6137" y="1207"/>
                    </a:lnTo>
                    <a:lnTo>
                      <a:pt x="5802" y="1107"/>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84" name="Google Shape;84;p15"/>
              <p:cNvSpPr/>
              <p:nvPr/>
            </p:nvSpPr>
            <p:spPr>
              <a:xfrm>
                <a:off x="3288772" y="2684241"/>
                <a:ext cx="286249" cy="285336"/>
              </a:xfrm>
              <a:custGeom>
                <a:avLst/>
                <a:gdLst/>
                <a:ahLst/>
                <a:cxnLst/>
                <a:rect l="l" t="t" r="r" b="b"/>
                <a:pathLst>
                  <a:path w="10665" h="10631" extrusionOk="0">
                    <a:moveTo>
                      <a:pt x="5198" y="1"/>
                    </a:moveTo>
                    <a:lnTo>
                      <a:pt x="4863" y="169"/>
                    </a:lnTo>
                    <a:lnTo>
                      <a:pt x="0" y="3455"/>
                    </a:lnTo>
                    <a:lnTo>
                      <a:pt x="3454" y="6909"/>
                    </a:lnTo>
                    <a:lnTo>
                      <a:pt x="3723" y="7177"/>
                    </a:lnTo>
                    <a:lnTo>
                      <a:pt x="7177" y="10631"/>
                    </a:lnTo>
                    <a:lnTo>
                      <a:pt x="10496" y="5769"/>
                    </a:lnTo>
                    <a:lnTo>
                      <a:pt x="10664" y="5433"/>
                    </a:lnTo>
                    <a:lnTo>
                      <a:pt x="10597" y="4763"/>
                    </a:lnTo>
                    <a:lnTo>
                      <a:pt x="10362" y="4461"/>
                    </a:lnTo>
                    <a:lnTo>
                      <a:pt x="8417" y="2516"/>
                    </a:lnTo>
                    <a:lnTo>
                      <a:pt x="8149" y="2248"/>
                    </a:lnTo>
                    <a:lnTo>
                      <a:pt x="6171" y="269"/>
                    </a:lnTo>
                    <a:lnTo>
                      <a:pt x="5902" y="68"/>
                    </a:lnTo>
                    <a:lnTo>
                      <a:pt x="519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85" name="Google Shape;85;p15"/>
              <p:cNvSpPr/>
              <p:nvPr/>
            </p:nvSpPr>
            <p:spPr>
              <a:xfrm>
                <a:off x="2392324" y="2645537"/>
                <a:ext cx="1221354" cy="1221381"/>
              </a:xfrm>
              <a:custGeom>
                <a:avLst/>
                <a:gdLst/>
                <a:ahLst/>
                <a:cxnLst/>
                <a:rect l="l" t="t" r="r" b="b"/>
                <a:pathLst>
                  <a:path w="45505" h="45506" extrusionOk="0">
                    <a:moveTo>
                      <a:pt x="22736" y="10296"/>
                    </a:moveTo>
                    <a:lnTo>
                      <a:pt x="24010" y="10329"/>
                    </a:lnTo>
                    <a:lnTo>
                      <a:pt x="26458" y="10832"/>
                    </a:lnTo>
                    <a:lnTo>
                      <a:pt x="28671" y="11771"/>
                    </a:lnTo>
                    <a:lnTo>
                      <a:pt x="30683" y="13113"/>
                    </a:lnTo>
                    <a:lnTo>
                      <a:pt x="32360" y="14823"/>
                    </a:lnTo>
                    <a:lnTo>
                      <a:pt x="33701" y="16801"/>
                    </a:lnTo>
                    <a:lnTo>
                      <a:pt x="34640" y="19048"/>
                    </a:lnTo>
                    <a:lnTo>
                      <a:pt x="35143" y="21462"/>
                    </a:lnTo>
                    <a:lnTo>
                      <a:pt x="35210" y="22737"/>
                    </a:lnTo>
                    <a:lnTo>
                      <a:pt x="35143" y="24011"/>
                    </a:lnTo>
                    <a:lnTo>
                      <a:pt x="34640" y="26459"/>
                    </a:lnTo>
                    <a:lnTo>
                      <a:pt x="33701" y="28672"/>
                    </a:lnTo>
                    <a:lnTo>
                      <a:pt x="32360" y="30684"/>
                    </a:lnTo>
                    <a:lnTo>
                      <a:pt x="30683" y="32361"/>
                    </a:lnTo>
                    <a:lnTo>
                      <a:pt x="28671" y="33702"/>
                    </a:lnTo>
                    <a:lnTo>
                      <a:pt x="26458" y="34641"/>
                    </a:lnTo>
                    <a:lnTo>
                      <a:pt x="24010" y="35144"/>
                    </a:lnTo>
                    <a:lnTo>
                      <a:pt x="22736" y="35211"/>
                    </a:lnTo>
                    <a:lnTo>
                      <a:pt x="21462" y="35144"/>
                    </a:lnTo>
                    <a:lnTo>
                      <a:pt x="19047" y="34641"/>
                    </a:lnTo>
                    <a:lnTo>
                      <a:pt x="16800" y="33702"/>
                    </a:lnTo>
                    <a:lnTo>
                      <a:pt x="14822" y="32361"/>
                    </a:lnTo>
                    <a:lnTo>
                      <a:pt x="13112" y="30684"/>
                    </a:lnTo>
                    <a:lnTo>
                      <a:pt x="11770" y="28672"/>
                    </a:lnTo>
                    <a:lnTo>
                      <a:pt x="10831" y="26459"/>
                    </a:lnTo>
                    <a:lnTo>
                      <a:pt x="10328" y="24011"/>
                    </a:lnTo>
                    <a:lnTo>
                      <a:pt x="10295" y="22737"/>
                    </a:lnTo>
                    <a:lnTo>
                      <a:pt x="10328" y="21462"/>
                    </a:lnTo>
                    <a:lnTo>
                      <a:pt x="10831" y="19048"/>
                    </a:lnTo>
                    <a:lnTo>
                      <a:pt x="11770" y="16801"/>
                    </a:lnTo>
                    <a:lnTo>
                      <a:pt x="13112" y="14823"/>
                    </a:lnTo>
                    <a:lnTo>
                      <a:pt x="14822" y="13113"/>
                    </a:lnTo>
                    <a:lnTo>
                      <a:pt x="16800" y="11771"/>
                    </a:lnTo>
                    <a:lnTo>
                      <a:pt x="19047" y="10832"/>
                    </a:lnTo>
                    <a:lnTo>
                      <a:pt x="21462" y="10329"/>
                    </a:lnTo>
                    <a:lnTo>
                      <a:pt x="22736" y="10296"/>
                    </a:lnTo>
                    <a:close/>
                    <a:moveTo>
                      <a:pt x="21562" y="1"/>
                    </a:moveTo>
                    <a:lnTo>
                      <a:pt x="19282" y="236"/>
                    </a:lnTo>
                    <a:lnTo>
                      <a:pt x="17069" y="705"/>
                    </a:lnTo>
                    <a:lnTo>
                      <a:pt x="14923" y="1376"/>
                    </a:lnTo>
                    <a:lnTo>
                      <a:pt x="12877" y="2248"/>
                    </a:lnTo>
                    <a:lnTo>
                      <a:pt x="10932" y="3287"/>
                    </a:lnTo>
                    <a:lnTo>
                      <a:pt x="9121" y="4494"/>
                    </a:lnTo>
                    <a:lnTo>
                      <a:pt x="7445" y="5903"/>
                    </a:lnTo>
                    <a:lnTo>
                      <a:pt x="5902" y="7445"/>
                    </a:lnTo>
                    <a:lnTo>
                      <a:pt x="4494" y="9122"/>
                    </a:lnTo>
                    <a:lnTo>
                      <a:pt x="3286" y="10933"/>
                    </a:lnTo>
                    <a:lnTo>
                      <a:pt x="2213" y="12878"/>
                    </a:lnTo>
                    <a:lnTo>
                      <a:pt x="1375" y="14923"/>
                    </a:lnTo>
                    <a:lnTo>
                      <a:pt x="704" y="17069"/>
                    </a:lnTo>
                    <a:lnTo>
                      <a:pt x="235" y="19283"/>
                    </a:lnTo>
                    <a:lnTo>
                      <a:pt x="0" y="21563"/>
                    </a:lnTo>
                    <a:lnTo>
                      <a:pt x="0" y="22737"/>
                    </a:lnTo>
                    <a:lnTo>
                      <a:pt x="0" y="23910"/>
                    </a:lnTo>
                    <a:lnTo>
                      <a:pt x="235" y="26224"/>
                    </a:lnTo>
                    <a:lnTo>
                      <a:pt x="704" y="28437"/>
                    </a:lnTo>
                    <a:lnTo>
                      <a:pt x="1375" y="30583"/>
                    </a:lnTo>
                    <a:lnTo>
                      <a:pt x="2213" y="32595"/>
                    </a:lnTo>
                    <a:lnTo>
                      <a:pt x="3286" y="34540"/>
                    </a:lnTo>
                    <a:lnTo>
                      <a:pt x="4494" y="36351"/>
                    </a:lnTo>
                    <a:lnTo>
                      <a:pt x="5902" y="38061"/>
                    </a:lnTo>
                    <a:lnTo>
                      <a:pt x="7445" y="39604"/>
                    </a:lnTo>
                    <a:lnTo>
                      <a:pt x="9121" y="40979"/>
                    </a:lnTo>
                    <a:lnTo>
                      <a:pt x="10932" y="42219"/>
                    </a:lnTo>
                    <a:lnTo>
                      <a:pt x="12877" y="43259"/>
                    </a:lnTo>
                    <a:lnTo>
                      <a:pt x="14923" y="44131"/>
                    </a:lnTo>
                    <a:lnTo>
                      <a:pt x="17069" y="44802"/>
                    </a:lnTo>
                    <a:lnTo>
                      <a:pt x="19282" y="45237"/>
                    </a:lnTo>
                    <a:lnTo>
                      <a:pt x="21562" y="45472"/>
                    </a:lnTo>
                    <a:lnTo>
                      <a:pt x="22736" y="45506"/>
                    </a:lnTo>
                    <a:lnTo>
                      <a:pt x="23909" y="45472"/>
                    </a:lnTo>
                    <a:lnTo>
                      <a:pt x="26223" y="45237"/>
                    </a:lnTo>
                    <a:lnTo>
                      <a:pt x="28436" y="44802"/>
                    </a:lnTo>
                    <a:lnTo>
                      <a:pt x="30583" y="44131"/>
                    </a:lnTo>
                    <a:lnTo>
                      <a:pt x="32595" y="43259"/>
                    </a:lnTo>
                    <a:lnTo>
                      <a:pt x="34540" y="42219"/>
                    </a:lnTo>
                    <a:lnTo>
                      <a:pt x="36350" y="40979"/>
                    </a:lnTo>
                    <a:lnTo>
                      <a:pt x="38027" y="39604"/>
                    </a:lnTo>
                    <a:lnTo>
                      <a:pt x="39603" y="38061"/>
                    </a:lnTo>
                    <a:lnTo>
                      <a:pt x="40978" y="36351"/>
                    </a:lnTo>
                    <a:lnTo>
                      <a:pt x="42219" y="34540"/>
                    </a:lnTo>
                    <a:lnTo>
                      <a:pt x="43258" y="32595"/>
                    </a:lnTo>
                    <a:lnTo>
                      <a:pt x="44130" y="30583"/>
                    </a:lnTo>
                    <a:lnTo>
                      <a:pt x="44767" y="28437"/>
                    </a:lnTo>
                    <a:lnTo>
                      <a:pt x="45237" y="26224"/>
                    </a:lnTo>
                    <a:lnTo>
                      <a:pt x="45471" y="23910"/>
                    </a:lnTo>
                    <a:lnTo>
                      <a:pt x="45505" y="22737"/>
                    </a:lnTo>
                    <a:lnTo>
                      <a:pt x="45471" y="21563"/>
                    </a:lnTo>
                    <a:lnTo>
                      <a:pt x="45237" y="19283"/>
                    </a:lnTo>
                    <a:lnTo>
                      <a:pt x="44767" y="17069"/>
                    </a:lnTo>
                    <a:lnTo>
                      <a:pt x="44130" y="14923"/>
                    </a:lnTo>
                    <a:lnTo>
                      <a:pt x="43258" y="12878"/>
                    </a:lnTo>
                    <a:lnTo>
                      <a:pt x="42219" y="10933"/>
                    </a:lnTo>
                    <a:lnTo>
                      <a:pt x="40978" y="9122"/>
                    </a:lnTo>
                    <a:lnTo>
                      <a:pt x="39603" y="7445"/>
                    </a:lnTo>
                    <a:lnTo>
                      <a:pt x="38027" y="5903"/>
                    </a:lnTo>
                    <a:lnTo>
                      <a:pt x="36350" y="4494"/>
                    </a:lnTo>
                    <a:lnTo>
                      <a:pt x="34540" y="3287"/>
                    </a:lnTo>
                    <a:lnTo>
                      <a:pt x="32595" y="2248"/>
                    </a:lnTo>
                    <a:lnTo>
                      <a:pt x="30583" y="1376"/>
                    </a:lnTo>
                    <a:lnTo>
                      <a:pt x="28436" y="705"/>
                    </a:lnTo>
                    <a:lnTo>
                      <a:pt x="26223" y="236"/>
                    </a:lnTo>
                    <a:lnTo>
                      <a:pt x="2390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grpSp>
        <p:sp>
          <p:nvSpPr>
            <p:cNvPr id="86" name="Google Shape;86;p15"/>
            <p:cNvSpPr/>
            <p:nvPr/>
          </p:nvSpPr>
          <p:spPr>
            <a:xfrm>
              <a:off x="2584932" y="2838170"/>
              <a:ext cx="835261" cy="835261"/>
            </a:xfrm>
            <a:custGeom>
              <a:avLst/>
              <a:gdLst/>
              <a:ahLst/>
              <a:cxnLst/>
              <a:rect l="l" t="t" r="r" b="b"/>
              <a:pathLst>
                <a:path w="31120" h="31120" extrusionOk="0">
                  <a:moveTo>
                    <a:pt x="15560" y="3119"/>
                  </a:moveTo>
                  <a:lnTo>
                    <a:pt x="16834" y="3152"/>
                  </a:lnTo>
                  <a:lnTo>
                    <a:pt x="19282" y="3655"/>
                  </a:lnTo>
                  <a:lnTo>
                    <a:pt x="21495" y="4594"/>
                  </a:lnTo>
                  <a:lnTo>
                    <a:pt x="23507" y="5936"/>
                  </a:lnTo>
                  <a:lnTo>
                    <a:pt x="25184" y="7646"/>
                  </a:lnTo>
                  <a:lnTo>
                    <a:pt x="26525" y="9624"/>
                  </a:lnTo>
                  <a:lnTo>
                    <a:pt x="27464" y="11871"/>
                  </a:lnTo>
                  <a:lnTo>
                    <a:pt x="27967" y="14285"/>
                  </a:lnTo>
                  <a:lnTo>
                    <a:pt x="28034" y="15560"/>
                  </a:lnTo>
                  <a:lnTo>
                    <a:pt x="27967" y="16834"/>
                  </a:lnTo>
                  <a:lnTo>
                    <a:pt x="27464" y="19282"/>
                  </a:lnTo>
                  <a:lnTo>
                    <a:pt x="26525" y="21495"/>
                  </a:lnTo>
                  <a:lnTo>
                    <a:pt x="25184" y="23507"/>
                  </a:lnTo>
                  <a:lnTo>
                    <a:pt x="23507" y="25184"/>
                  </a:lnTo>
                  <a:lnTo>
                    <a:pt x="21495" y="26525"/>
                  </a:lnTo>
                  <a:lnTo>
                    <a:pt x="19282" y="27464"/>
                  </a:lnTo>
                  <a:lnTo>
                    <a:pt x="16834" y="27967"/>
                  </a:lnTo>
                  <a:lnTo>
                    <a:pt x="15560" y="28034"/>
                  </a:lnTo>
                  <a:lnTo>
                    <a:pt x="14286" y="27967"/>
                  </a:lnTo>
                  <a:lnTo>
                    <a:pt x="11871" y="27464"/>
                  </a:lnTo>
                  <a:lnTo>
                    <a:pt x="9624" y="26525"/>
                  </a:lnTo>
                  <a:lnTo>
                    <a:pt x="7646" y="25184"/>
                  </a:lnTo>
                  <a:lnTo>
                    <a:pt x="5936" y="23507"/>
                  </a:lnTo>
                  <a:lnTo>
                    <a:pt x="4594" y="21495"/>
                  </a:lnTo>
                  <a:lnTo>
                    <a:pt x="3655" y="19282"/>
                  </a:lnTo>
                  <a:lnTo>
                    <a:pt x="3152" y="16834"/>
                  </a:lnTo>
                  <a:lnTo>
                    <a:pt x="3119" y="15560"/>
                  </a:lnTo>
                  <a:lnTo>
                    <a:pt x="3152" y="14285"/>
                  </a:lnTo>
                  <a:lnTo>
                    <a:pt x="3655" y="11871"/>
                  </a:lnTo>
                  <a:lnTo>
                    <a:pt x="4594" y="9624"/>
                  </a:lnTo>
                  <a:lnTo>
                    <a:pt x="5936" y="7646"/>
                  </a:lnTo>
                  <a:lnTo>
                    <a:pt x="7646" y="5936"/>
                  </a:lnTo>
                  <a:lnTo>
                    <a:pt x="9624" y="4594"/>
                  </a:lnTo>
                  <a:lnTo>
                    <a:pt x="11871" y="3655"/>
                  </a:lnTo>
                  <a:lnTo>
                    <a:pt x="14286" y="3152"/>
                  </a:lnTo>
                  <a:lnTo>
                    <a:pt x="15560" y="3119"/>
                  </a:lnTo>
                  <a:close/>
                  <a:moveTo>
                    <a:pt x="15560" y="0"/>
                  </a:moveTo>
                  <a:lnTo>
                    <a:pt x="14755" y="34"/>
                  </a:lnTo>
                  <a:lnTo>
                    <a:pt x="13212" y="168"/>
                  </a:lnTo>
                  <a:lnTo>
                    <a:pt x="10932" y="671"/>
                  </a:lnTo>
                  <a:lnTo>
                    <a:pt x="8149" y="1878"/>
                  </a:lnTo>
                  <a:lnTo>
                    <a:pt x="5667" y="3555"/>
                  </a:lnTo>
                  <a:lnTo>
                    <a:pt x="3555" y="5667"/>
                  </a:lnTo>
                  <a:lnTo>
                    <a:pt x="1878" y="8149"/>
                  </a:lnTo>
                  <a:lnTo>
                    <a:pt x="671" y="10932"/>
                  </a:lnTo>
                  <a:lnTo>
                    <a:pt x="168" y="13212"/>
                  </a:lnTo>
                  <a:lnTo>
                    <a:pt x="34" y="14755"/>
                  </a:lnTo>
                  <a:lnTo>
                    <a:pt x="0" y="15560"/>
                  </a:lnTo>
                  <a:lnTo>
                    <a:pt x="34" y="16364"/>
                  </a:lnTo>
                  <a:lnTo>
                    <a:pt x="168" y="17940"/>
                  </a:lnTo>
                  <a:lnTo>
                    <a:pt x="671" y="20187"/>
                  </a:lnTo>
                  <a:lnTo>
                    <a:pt x="1878" y="23004"/>
                  </a:lnTo>
                  <a:lnTo>
                    <a:pt x="3555" y="25485"/>
                  </a:lnTo>
                  <a:lnTo>
                    <a:pt x="5667" y="27598"/>
                  </a:lnTo>
                  <a:lnTo>
                    <a:pt x="8149" y="29275"/>
                  </a:lnTo>
                  <a:lnTo>
                    <a:pt x="10932" y="30448"/>
                  </a:lnTo>
                  <a:lnTo>
                    <a:pt x="13212" y="30951"/>
                  </a:lnTo>
                  <a:lnTo>
                    <a:pt x="14755" y="31119"/>
                  </a:lnTo>
                  <a:lnTo>
                    <a:pt x="16365" y="31119"/>
                  </a:lnTo>
                  <a:lnTo>
                    <a:pt x="17941" y="30951"/>
                  </a:lnTo>
                  <a:lnTo>
                    <a:pt x="20187" y="30448"/>
                  </a:lnTo>
                  <a:lnTo>
                    <a:pt x="23004" y="29275"/>
                  </a:lnTo>
                  <a:lnTo>
                    <a:pt x="25486" y="27598"/>
                  </a:lnTo>
                  <a:lnTo>
                    <a:pt x="27598" y="25485"/>
                  </a:lnTo>
                  <a:lnTo>
                    <a:pt x="29275" y="23004"/>
                  </a:lnTo>
                  <a:lnTo>
                    <a:pt x="30449" y="20187"/>
                  </a:lnTo>
                  <a:lnTo>
                    <a:pt x="30952" y="17940"/>
                  </a:lnTo>
                  <a:lnTo>
                    <a:pt x="31119" y="16364"/>
                  </a:lnTo>
                  <a:lnTo>
                    <a:pt x="31119" y="15560"/>
                  </a:lnTo>
                  <a:lnTo>
                    <a:pt x="31119" y="14755"/>
                  </a:lnTo>
                  <a:lnTo>
                    <a:pt x="30952" y="13212"/>
                  </a:lnTo>
                  <a:lnTo>
                    <a:pt x="30449" y="10932"/>
                  </a:lnTo>
                  <a:lnTo>
                    <a:pt x="29275" y="8149"/>
                  </a:lnTo>
                  <a:lnTo>
                    <a:pt x="27598" y="5667"/>
                  </a:lnTo>
                  <a:lnTo>
                    <a:pt x="25486" y="3555"/>
                  </a:lnTo>
                  <a:lnTo>
                    <a:pt x="23004" y="1878"/>
                  </a:lnTo>
                  <a:lnTo>
                    <a:pt x="20187" y="671"/>
                  </a:lnTo>
                  <a:lnTo>
                    <a:pt x="17941" y="168"/>
                  </a:lnTo>
                  <a:lnTo>
                    <a:pt x="16365" y="34"/>
                  </a:lnTo>
                  <a:lnTo>
                    <a:pt x="1556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grpSp>
          <p:nvGrpSpPr>
            <p:cNvPr id="87" name="Google Shape;87;p15"/>
            <p:cNvGrpSpPr/>
            <p:nvPr/>
          </p:nvGrpSpPr>
          <p:grpSpPr>
            <a:xfrm>
              <a:off x="1369860" y="3316090"/>
              <a:ext cx="1144881" cy="1144875"/>
              <a:chOff x="1369860" y="3316090"/>
              <a:chExt cx="1144881" cy="1144875"/>
            </a:xfrm>
          </p:grpSpPr>
          <p:sp>
            <p:nvSpPr>
              <p:cNvPr id="88" name="Google Shape;88;p15"/>
              <p:cNvSpPr/>
              <p:nvPr/>
            </p:nvSpPr>
            <p:spPr>
              <a:xfrm>
                <a:off x="1833369" y="3316090"/>
                <a:ext cx="216948" cy="141339"/>
              </a:xfrm>
              <a:custGeom>
                <a:avLst/>
                <a:gdLst/>
                <a:ahLst/>
                <a:cxnLst/>
                <a:rect l="l" t="t" r="r" b="b"/>
                <a:pathLst>
                  <a:path w="8083" h="5266" extrusionOk="0">
                    <a:moveTo>
                      <a:pt x="1711" y="0"/>
                    </a:moveTo>
                    <a:lnTo>
                      <a:pt x="1409" y="34"/>
                    </a:lnTo>
                    <a:lnTo>
                      <a:pt x="973" y="403"/>
                    </a:lnTo>
                    <a:lnTo>
                      <a:pt x="906" y="671"/>
                    </a:lnTo>
                    <a:lnTo>
                      <a:pt x="1" y="5265"/>
                    </a:lnTo>
                    <a:lnTo>
                      <a:pt x="8083" y="5265"/>
                    </a:lnTo>
                    <a:lnTo>
                      <a:pt x="7211" y="671"/>
                    </a:lnTo>
                    <a:lnTo>
                      <a:pt x="7144" y="403"/>
                    </a:lnTo>
                    <a:lnTo>
                      <a:pt x="6708" y="34"/>
                    </a:lnTo>
                    <a:lnTo>
                      <a:pt x="640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89" name="Google Shape;89;p15"/>
              <p:cNvSpPr/>
              <p:nvPr/>
            </p:nvSpPr>
            <p:spPr>
              <a:xfrm>
                <a:off x="1486858" y="3433088"/>
                <a:ext cx="227737" cy="226852"/>
              </a:xfrm>
              <a:custGeom>
                <a:avLst/>
                <a:gdLst/>
                <a:ahLst/>
                <a:cxnLst/>
                <a:rect l="l" t="t" r="r" b="b"/>
                <a:pathLst>
                  <a:path w="8485" h="8452" extrusionOk="0">
                    <a:moveTo>
                      <a:pt x="4326" y="1"/>
                    </a:moveTo>
                    <a:lnTo>
                      <a:pt x="3790" y="34"/>
                    </a:lnTo>
                    <a:lnTo>
                      <a:pt x="3555" y="202"/>
                    </a:lnTo>
                    <a:lnTo>
                      <a:pt x="1979" y="1778"/>
                    </a:lnTo>
                    <a:lnTo>
                      <a:pt x="1778" y="1979"/>
                    </a:lnTo>
                    <a:lnTo>
                      <a:pt x="235" y="3555"/>
                    </a:lnTo>
                    <a:lnTo>
                      <a:pt x="34" y="3790"/>
                    </a:lnTo>
                    <a:lnTo>
                      <a:pt x="1" y="4326"/>
                    </a:lnTo>
                    <a:lnTo>
                      <a:pt x="135" y="4595"/>
                    </a:lnTo>
                    <a:lnTo>
                      <a:pt x="2750" y="8451"/>
                    </a:lnTo>
                    <a:lnTo>
                      <a:pt x="5500" y="5701"/>
                    </a:lnTo>
                    <a:lnTo>
                      <a:pt x="5701" y="5500"/>
                    </a:lnTo>
                    <a:lnTo>
                      <a:pt x="8485" y="2750"/>
                    </a:lnTo>
                    <a:lnTo>
                      <a:pt x="4595" y="135"/>
                    </a:lnTo>
                    <a:lnTo>
                      <a:pt x="43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0" name="Google Shape;90;p15"/>
              <p:cNvSpPr/>
              <p:nvPr/>
            </p:nvSpPr>
            <p:spPr>
              <a:xfrm>
                <a:off x="1369860" y="3779624"/>
                <a:ext cx="141339" cy="216921"/>
              </a:xfrm>
              <a:custGeom>
                <a:avLst/>
                <a:gdLst/>
                <a:ahLst/>
                <a:cxnLst/>
                <a:rect l="l" t="t" r="r" b="b"/>
                <a:pathLst>
                  <a:path w="5266" h="8082" extrusionOk="0">
                    <a:moveTo>
                      <a:pt x="5265" y="0"/>
                    </a:moveTo>
                    <a:lnTo>
                      <a:pt x="671" y="872"/>
                    </a:lnTo>
                    <a:lnTo>
                      <a:pt x="403" y="972"/>
                    </a:lnTo>
                    <a:lnTo>
                      <a:pt x="34" y="1408"/>
                    </a:lnTo>
                    <a:lnTo>
                      <a:pt x="0" y="1710"/>
                    </a:lnTo>
                    <a:lnTo>
                      <a:pt x="0" y="3890"/>
                    </a:lnTo>
                    <a:lnTo>
                      <a:pt x="0" y="4192"/>
                    </a:lnTo>
                    <a:lnTo>
                      <a:pt x="0" y="6405"/>
                    </a:lnTo>
                    <a:lnTo>
                      <a:pt x="34" y="6707"/>
                    </a:lnTo>
                    <a:lnTo>
                      <a:pt x="403" y="7109"/>
                    </a:lnTo>
                    <a:lnTo>
                      <a:pt x="671" y="7210"/>
                    </a:lnTo>
                    <a:lnTo>
                      <a:pt x="5265" y="8082"/>
                    </a:lnTo>
                    <a:lnTo>
                      <a:pt x="5265" y="4192"/>
                    </a:lnTo>
                    <a:lnTo>
                      <a:pt x="5265" y="3890"/>
                    </a:lnTo>
                    <a:lnTo>
                      <a:pt x="526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1" name="Google Shape;91;p15"/>
              <p:cNvSpPr/>
              <p:nvPr/>
            </p:nvSpPr>
            <p:spPr>
              <a:xfrm>
                <a:off x="1486858" y="4116230"/>
                <a:ext cx="227737" cy="227737"/>
              </a:xfrm>
              <a:custGeom>
                <a:avLst/>
                <a:gdLst/>
                <a:ahLst/>
                <a:cxnLst/>
                <a:rect l="l" t="t" r="r" b="b"/>
                <a:pathLst>
                  <a:path w="8485" h="8485" extrusionOk="0">
                    <a:moveTo>
                      <a:pt x="2750" y="0"/>
                    </a:moveTo>
                    <a:lnTo>
                      <a:pt x="135" y="3890"/>
                    </a:lnTo>
                    <a:lnTo>
                      <a:pt x="1" y="4125"/>
                    </a:lnTo>
                    <a:lnTo>
                      <a:pt x="34" y="4695"/>
                    </a:lnTo>
                    <a:lnTo>
                      <a:pt x="235" y="4930"/>
                    </a:lnTo>
                    <a:lnTo>
                      <a:pt x="1778" y="6472"/>
                    </a:lnTo>
                    <a:lnTo>
                      <a:pt x="1979" y="6707"/>
                    </a:lnTo>
                    <a:lnTo>
                      <a:pt x="3555" y="8250"/>
                    </a:lnTo>
                    <a:lnTo>
                      <a:pt x="3790" y="8417"/>
                    </a:lnTo>
                    <a:lnTo>
                      <a:pt x="4326" y="8484"/>
                    </a:lnTo>
                    <a:lnTo>
                      <a:pt x="4595" y="8350"/>
                    </a:lnTo>
                    <a:lnTo>
                      <a:pt x="8485" y="5735"/>
                    </a:lnTo>
                    <a:lnTo>
                      <a:pt x="5701" y="2951"/>
                    </a:lnTo>
                    <a:lnTo>
                      <a:pt x="5500" y="2750"/>
                    </a:lnTo>
                    <a:lnTo>
                      <a:pt x="275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2" name="Google Shape;92;p15"/>
              <p:cNvSpPr/>
              <p:nvPr/>
            </p:nvSpPr>
            <p:spPr>
              <a:xfrm>
                <a:off x="1833369" y="4319653"/>
                <a:ext cx="216948" cy="141313"/>
              </a:xfrm>
              <a:custGeom>
                <a:avLst/>
                <a:gdLst/>
                <a:ahLst/>
                <a:cxnLst/>
                <a:rect l="l" t="t" r="r" b="b"/>
                <a:pathLst>
                  <a:path w="8083" h="5265" extrusionOk="0">
                    <a:moveTo>
                      <a:pt x="1" y="0"/>
                    </a:moveTo>
                    <a:lnTo>
                      <a:pt x="906" y="4594"/>
                    </a:lnTo>
                    <a:lnTo>
                      <a:pt x="973" y="4862"/>
                    </a:lnTo>
                    <a:lnTo>
                      <a:pt x="1409" y="5231"/>
                    </a:lnTo>
                    <a:lnTo>
                      <a:pt x="1711" y="5265"/>
                    </a:lnTo>
                    <a:lnTo>
                      <a:pt x="6406" y="5265"/>
                    </a:lnTo>
                    <a:lnTo>
                      <a:pt x="6708" y="5231"/>
                    </a:lnTo>
                    <a:lnTo>
                      <a:pt x="7144" y="4862"/>
                    </a:lnTo>
                    <a:lnTo>
                      <a:pt x="7211" y="4594"/>
                    </a:lnTo>
                    <a:lnTo>
                      <a:pt x="808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3" name="Google Shape;93;p15"/>
              <p:cNvSpPr/>
              <p:nvPr/>
            </p:nvSpPr>
            <p:spPr>
              <a:xfrm>
                <a:off x="2170004" y="4116230"/>
                <a:ext cx="227737" cy="227737"/>
              </a:xfrm>
              <a:custGeom>
                <a:avLst/>
                <a:gdLst/>
                <a:ahLst/>
                <a:cxnLst/>
                <a:rect l="l" t="t" r="r" b="b"/>
                <a:pathLst>
                  <a:path w="8485" h="8485" extrusionOk="0">
                    <a:moveTo>
                      <a:pt x="5735" y="0"/>
                    </a:moveTo>
                    <a:lnTo>
                      <a:pt x="2985" y="2750"/>
                    </a:lnTo>
                    <a:lnTo>
                      <a:pt x="2750" y="2951"/>
                    </a:lnTo>
                    <a:lnTo>
                      <a:pt x="0" y="5735"/>
                    </a:lnTo>
                    <a:lnTo>
                      <a:pt x="3890" y="8350"/>
                    </a:lnTo>
                    <a:lnTo>
                      <a:pt x="4125" y="8484"/>
                    </a:lnTo>
                    <a:lnTo>
                      <a:pt x="4695" y="8417"/>
                    </a:lnTo>
                    <a:lnTo>
                      <a:pt x="4930" y="8250"/>
                    </a:lnTo>
                    <a:lnTo>
                      <a:pt x="6472" y="6707"/>
                    </a:lnTo>
                    <a:lnTo>
                      <a:pt x="6707" y="6472"/>
                    </a:lnTo>
                    <a:lnTo>
                      <a:pt x="8250" y="4930"/>
                    </a:lnTo>
                    <a:lnTo>
                      <a:pt x="8451" y="4695"/>
                    </a:lnTo>
                    <a:lnTo>
                      <a:pt x="8484" y="4125"/>
                    </a:lnTo>
                    <a:lnTo>
                      <a:pt x="8350" y="3890"/>
                    </a:lnTo>
                    <a:lnTo>
                      <a:pt x="573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4" name="Google Shape;94;p15"/>
              <p:cNvSpPr/>
              <p:nvPr/>
            </p:nvSpPr>
            <p:spPr>
              <a:xfrm>
                <a:off x="2373402" y="3779624"/>
                <a:ext cx="141339" cy="216921"/>
              </a:xfrm>
              <a:custGeom>
                <a:avLst/>
                <a:gdLst/>
                <a:ahLst/>
                <a:cxnLst/>
                <a:rect l="l" t="t" r="r" b="b"/>
                <a:pathLst>
                  <a:path w="5266" h="8082" extrusionOk="0">
                    <a:moveTo>
                      <a:pt x="1" y="0"/>
                    </a:moveTo>
                    <a:lnTo>
                      <a:pt x="1" y="3890"/>
                    </a:lnTo>
                    <a:lnTo>
                      <a:pt x="1" y="4192"/>
                    </a:lnTo>
                    <a:lnTo>
                      <a:pt x="1" y="8082"/>
                    </a:lnTo>
                    <a:lnTo>
                      <a:pt x="4595" y="7210"/>
                    </a:lnTo>
                    <a:lnTo>
                      <a:pt x="4863" y="7109"/>
                    </a:lnTo>
                    <a:lnTo>
                      <a:pt x="5232" y="6707"/>
                    </a:lnTo>
                    <a:lnTo>
                      <a:pt x="5266" y="6405"/>
                    </a:lnTo>
                    <a:lnTo>
                      <a:pt x="5266" y="4192"/>
                    </a:lnTo>
                    <a:lnTo>
                      <a:pt x="5266" y="3890"/>
                    </a:lnTo>
                    <a:lnTo>
                      <a:pt x="5266" y="1710"/>
                    </a:lnTo>
                    <a:lnTo>
                      <a:pt x="5232" y="1408"/>
                    </a:lnTo>
                    <a:lnTo>
                      <a:pt x="4863" y="972"/>
                    </a:lnTo>
                    <a:lnTo>
                      <a:pt x="4595" y="872"/>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5" name="Google Shape;95;p15"/>
              <p:cNvSpPr/>
              <p:nvPr/>
            </p:nvSpPr>
            <p:spPr>
              <a:xfrm>
                <a:off x="2170004" y="3433088"/>
                <a:ext cx="227737" cy="226852"/>
              </a:xfrm>
              <a:custGeom>
                <a:avLst/>
                <a:gdLst/>
                <a:ahLst/>
                <a:cxnLst/>
                <a:rect l="l" t="t" r="r" b="b"/>
                <a:pathLst>
                  <a:path w="8485" h="8452" extrusionOk="0">
                    <a:moveTo>
                      <a:pt x="4125" y="1"/>
                    </a:moveTo>
                    <a:lnTo>
                      <a:pt x="3890" y="135"/>
                    </a:lnTo>
                    <a:lnTo>
                      <a:pt x="0" y="2750"/>
                    </a:lnTo>
                    <a:lnTo>
                      <a:pt x="2750" y="5500"/>
                    </a:lnTo>
                    <a:lnTo>
                      <a:pt x="2985" y="5701"/>
                    </a:lnTo>
                    <a:lnTo>
                      <a:pt x="5735" y="8451"/>
                    </a:lnTo>
                    <a:lnTo>
                      <a:pt x="8350" y="4595"/>
                    </a:lnTo>
                    <a:lnTo>
                      <a:pt x="8484" y="4326"/>
                    </a:lnTo>
                    <a:lnTo>
                      <a:pt x="8451" y="3790"/>
                    </a:lnTo>
                    <a:lnTo>
                      <a:pt x="8250" y="3555"/>
                    </a:lnTo>
                    <a:lnTo>
                      <a:pt x="6707" y="1979"/>
                    </a:lnTo>
                    <a:lnTo>
                      <a:pt x="6472" y="1778"/>
                    </a:lnTo>
                    <a:lnTo>
                      <a:pt x="4930" y="202"/>
                    </a:lnTo>
                    <a:lnTo>
                      <a:pt x="4695" y="34"/>
                    </a:lnTo>
                    <a:lnTo>
                      <a:pt x="412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6" name="Google Shape;96;p15"/>
              <p:cNvSpPr/>
              <p:nvPr/>
            </p:nvSpPr>
            <p:spPr>
              <a:xfrm>
                <a:off x="1456260" y="3401604"/>
                <a:ext cx="972064" cy="972950"/>
              </a:xfrm>
              <a:custGeom>
                <a:avLst/>
                <a:gdLst/>
                <a:ahLst/>
                <a:cxnLst/>
                <a:rect l="l" t="t" r="r" b="b"/>
                <a:pathLst>
                  <a:path w="36217" h="36250" extrusionOk="0">
                    <a:moveTo>
                      <a:pt x="18108" y="8216"/>
                    </a:moveTo>
                    <a:lnTo>
                      <a:pt x="19114" y="8249"/>
                    </a:lnTo>
                    <a:lnTo>
                      <a:pt x="21059" y="8652"/>
                    </a:lnTo>
                    <a:lnTo>
                      <a:pt x="22837" y="9389"/>
                    </a:lnTo>
                    <a:lnTo>
                      <a:pt x="24413" y="10462"/>
                    </a:lnTo>
                    <a:lnTo>
                      <a:pt x="25754" y="11804"/>
                    </a:lnTo>
                    <a:lnTo>
                      <a:pt x="26827" y="13413"/>
                    </a:lnTo>
                    <a:lnTo>
                      <a:pt x="27598" y="15191"/>
                    </a:lnTo>
                    <a:lnTo>
                      <a:pt x="28001" y="17102"/>
                    </a:lnTo>
                    <a:lnTo>
                      <a:pt x="28034" y="18142"/>
                    </a:lnTo>
                    <a:lnTo>
                      <a:pt x="28001" y="19148"/>
                    </a:lnTo>
                    <a:lnTo>
                      <a:pt x="27598" y="21092"/>
                    </a:lnTo>
                    <a:lnTo>
                      <a:pt x="26827" y="22870"/>
                    </a:lnTo>
                    <a:lnTo>
                      <a:pt x="25754" y="24446"/>
                    </a:lnTo>
                    <a:lnTo>
                      <a:pt x="24413" y="25787"/>
                    </a:lnTo>
                    <a:lnTo>
                      <a:pt x="22837" y="26860"/>
                    </a:lnTo>
                    <a:lnTo>
                      <a:pt x="21059" y="27631"/>
                    </a:lnTo>
                    <a:lnTo>
                      <a:pt x="19114" y="28034"/>
                    </a:lnTo>
                    <a:lnTo>
                      <a:pt x="18108" y="28067"/>
                    </a:lnTo>
                    <a:lnTo>
                      <a:pt x="17069" y="28034"/>
                    </a:lnTo>
                    <a:lnTo>
                      <a:pt x="15158" y="27631"/>
                    </a:lnTo>
                    <a:lnTo>
                      <a:pt x="13380" y="26860"/>
                    </a:lnTo>
                    <a:lnTo>
                      <a:pt x="11804" y="25787"/>
                    </a:lnTo>
                    <a:lnTo>
                      <a:pt x="10429" y="24446"/>
                    </a:lnTo>
                    <a:lnTo>
                      <a:pt x="9356" y="22870"/>
                    </a:lnTo>
                    <a:lnTo>
                      <a:pt x="8619" y="21092"/>
                    </a:lnTo>
                    <a:lnTo>
                      <a:pt x="8216" y="19148"/>
                    </a:lnTo>
                    <a:lnTo>
                      <a:pt x="8183" y="18142"/>
                    </a:lnTo>
                    <a:lnTo>
                      <a:pt x="8216" y="17102"/>
                    </a:lnTo>
                    <a:lnTo>
                      <a:pt x="8619" y="15191"/>
                    </a:lnTo>
                    <a:lnTo>
                      <a:pt x="9356" y="13413"/>
                    </a:lnTo>
                    <a:lnTo>
                      <a:pt x="10429" y="11804"/>
                    </a:lnTo>
                    <a:lnTo>
                      <a:pt x="11804" y="10462"/>
                    </a:lnTo>
                    <a:lnTo>
                      <a:pt x="13380" y="9389"/>
                    </a:lnTo>
                    <a:lnTo>
                      <a:pt x="15158" y="8652"/>
                    </a:lnTo>
                    <a:lnTo>
                      <a:pt x="17069" y="8249"/>
                    </a:lnTo>
                    <a:lnTo>
                      <a:pt x="18108" y="8216"/>
                    </a:lnTo>
                    <a:close/>
                    <a:moveTo>
                      <a:pt x="18108" y="0"/>
                    </a:moveTo>
                    <a:lnTo>
                      <a:pt x="17170" y="34"/>
                    </a:lnTo>
                    <a:lnTo>
                      <a:pt x="15325" y="201"/>
                    </a:lnTo>
                    <a:lnTo>
                      <a:pt x="13581" y="570"/>
                    </a:lnTo>
                    <a:lnTo>
                      <a:pt x="11871" y="1107"/>
                    </a:lnTo>
                    <a:lnTo>
                      <a:pt x="10262" y="1811"/>
                    </a:lnTo>
                    <a:lnTo>
                      <a:pt x="8719" y="2649"/>
                    </a:lnTo>
                    <a:lnTo>
                      <a:pt x="7244" y="3622"/>
                    </a:lnTo>
                    <a:lnTo>
                      <a:pt x="5902" y="4728"/>
                    </a:lnTo>
                    <a:lnTo>
                      <a:pt x="4695" y="5935"/>
                    </a:lnTo>
                    <a:lnTo>
                      <a:pt x="3589" y="7277"/>
                    </a:lnTo>
                    <a:lnTo>
                      <a:pt x="2616" y="8719"/>
                    </a:lnTo>
                    <a:lnTo>
                      <a:pt x="1778" y="10261"/>
                    </a:lnTo>
                    <a:lnTo>
                      <a:pt x="1074" y="11904"/>
                    </a:lnTo>
                    <a:lnTo>
                      <a:pt x="537" y="13615"/>
                    </a:lnTo>
                    <a:lnTo>
                      <a:pt x="202" y="15358"/>
                    </a:lnTo>
                    <a:lnTo>
                      <a:pt x="0" y="17203"/>
                    </a:lnTo>
                    <a:lnTo>
                      <a:pt x="0" y="18142"/>
                    </a:lnTo>
                    <a:lnTo>
                      <a:pt x="0" y="19080"/>
                    </a:lnTo>
                    <a:lnTo>
                      <a:pt x="202" y="20891"/>
                    </a:lnTo>
                    <a:lnTo>
                      <a:pt x="537" y="22669"/>
                    </a:lnTo>
                    <a:lnTo>
                      <a:pt x="1074" y="24379"/>
                    </a:lnTo>
                    <a:lnTo>
                      <a:pt x="1778" y="25988"/>
                    </a:lnTo>
                    <a:lnTo>
                      <a:pt x="2616" y="27531"/>
                    </a:lnTo>
                    <a:lnTo>
                      <a:pt x="3589" y="28973"/>
                    </a:lnTo>
                    <a:lnTo>
                      <a:pt x="4695" y="30314"/>
                    </a:lnTo>
                    <a:lnTo>
                      <a:pt x="5902" y="31555"/>
                    </a:lnTo>
                    <a:lnTo>
                      <a:pt x="7244" y="32661"/>
                    </a:lnTo>
                    <a:lnTo>
                      <a:pt x="8719" y="33634"/>
                    </a:lnTo>
                    <a:lnTo>
                      <a:pt x="10262" y="34472"/>
                    </a:lnTo>
                    <a:lnTo>
                      <a:pt x="11871" y="35143"/>
                    </a:lnTo>
                    <a:lnTo>
                      <a:pt x="13581" y="35680"/>
                    </a:lnTo>
                    <a:lnTo>
                      <a:pt x="15325" y="36048"/>
                    </a:lnTo>
                    <a:lnTo>
                      <a:pt x="17170" y="36250"/>
                    </a:lnTo>
                    <a:lnTo>
                      <a:pt x="19047" y="36250"/>
                    </a:lnTo>
                    <a:lnTo>
                      <a:pt x="20858" y="36048"/>
                    </a:lnTo>
                    <a:lnTo>
                      <a:pt x="22636" y="35680"/>
                    </a:lnTo>
                    <a:lnTo>
                      <a:pt x="24346" y="35143"/>
                    </a:lnTo>
                    <a:lnTo>
                      <a:pt x="25955" y="34472"/>
                    </a:lnTo>
                    <a:lnTo>
                      <a:pt x="27498" y="33634"/>
                    </a:lnTo>
                    <a:lnTo>
                      <a:pt x="28940" y="32661"/>
                    </a:lnTo>
                    <a:lnTo>
                      <a:pt x="30281" y="31555"/>
                    </a:lnTo>
                    <a:lnTo>
                      <a:pt x="31522" y="30314"/>
                    </a:lnTo>
                    <a:lnTo>
                      <a:pt x="32628" y="28973"/>
                    </a:lnTo>
                    <a:lnTo>
                      <a:pt x="33601" y="27531"/>
                    </a:lnTo>
                    <a:lnTo>
                      <a:pt x="34439" y="25988"/>
                    </a:lnTo>
                    <a:lnTo>
                      <a:pt x="35143" y="24379"/>
                    </a:lnTo>
                    <a:lnTo>
                      <a:pt x="35646" y="22669"/>
                    </a:lnTo>
                    <a:lnTo>
                      <a:pt x="36015" y="20891"/>
                    </a:lnTo>
                    <a:lnTo>
                      <a:pt x="36217" y="19080"/>
                    </a:lnTo>
                    <a:lnTo>
                      <a:pt x="36217" y="18142"/>
                    </a:lnTo>
                    <a:lnTo>
                      <a:pt x="36217" y="17203"/>
                    </a:lnTo>
                    <a:lnTo>
                      <a:pt x="36015" y="15358"/>
                    </a:lnTo>
                    <a:lnTo>
                      <a:pt x="35646" y="13615"/>
                    </a:lnTo>
                    <a:lnTo>
                      <a:pt x="35143" y="11904"/>
                    </a:lnTo>
                    <a:lnTo>
                      <a:pt x="34439" y="10261"/>
                    </a:lnTo>
                    <a:lnTo>
                      <a:pt x="33601" y="8719"/>
                    </a:lnTo>
                    <a:lnTo>
                      <a:pt x="32628" y="7277"/>
                    </a:lnTo>
                    <a:lnTo>
                      <a:pt x="31522" y="5935"/>
                    </a:lnTo>
                    <a:lnTo>
                      <a:pt x="30281" y="4728"/>
                    </a:lnTo>
                    <a:lnTo>
                      <a:pt x="28940" y="3622"/>
                    </a:lnTo>
                    <a:lnTo>
                      <a:pt x="27498" y="2649"/>
                    </a:lnTo>
                    <a:lnTo>
                      <a:pt x="25955" y="1811"/>
                    </a:lnTo>
                    <a:lnTo>
                      <a:pt x="24346" y="1107"/>
                    </a:lnTo>
                    <a:lnTo>
                      <a:pt x="22636" y="570"/>
                    </a:lnTo>
                    <a:lnTo>
                      <a:pt x="20858" y="201"/>
                    </a:lnTo>
                    <a:lnTo>
                      <a:pt x="19047" y="34"/>
                    </a:lnTo>
                    <a:lnTo>
                      <a:pt x="1810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grpSp>
        <p:sp>
          <p:nvSpPr>
            <p:cNvPr id="97" name="Google Shape;97;p15"/>
            <p:cNvSpPr/>
            <p:nvPr/>
          </p:nvSpPr>
          <p:spPr>
            <a:xfrm>
              <a:off x="1609278" y="3555507"/>
              <a:ext cx="665149" cy="665149"/>
            </a:xfrm>
            <a:custGeom>
              <a:avLst/>
              <a:gdLst/>
              <a:ahLst/>
              <a:cxnLst/>
              <a:rect l="l" t="t" r="r" b="b"/>
              <a:pathLst>
                <a:path w="24782" h="24782" extrusionOk="0">
                  <a:moveTo>
                    <a:pt x="12407" y="2482"/>
                  </a:moveTo>
                  <a:lnTo>
                    <a:pt x="13413" y="2515"/>
                  </a:lnTo>
                  <a:lnTo>
                    <a:pt x="15358" y="2918"/>
                  </a:lnTo>
                  <a:lnTo>
                    <a:pt x="17136" y="3655"/>
                  </a:lnTo>
                  <a:lnTo>
                    <a:pt x="18712" y="4728"/>
                  </a:lnTo>
                  <a:lnTo>
                    <a:pt x="20053" y="6070"/>
                  </a:lnTo>
                  <a:lnTo>
                    <a:pt x="21126" y="7679"/>
                  </a:lnTo>
                  <a:lnTo>
                    <a:pt x="21897" y="9457"/>
                  </a:lnTo>
                  <a:lnTo>
                    <a:pt x="22300" y="11368"/>
                  </a:lnTo>
                  <a:lnTo>
                    <a:pt x="22333" y="12408"/>
                  </a:lnTo>
                  <a:lnTo>
                    <a:pt x="22300" y="13414"/>
                  </a:lnTo>
                  <a:lnTo>
                    <a:pt x="21897" y="15358"/>
                  </a:lnTo>
                  <a:lnTo>
                    <a:pt x="21126" y="17136"/>
                  </a:lnTo>
                  <a:lnTo>
                    <a:pt x="20053" y="18712"/>
                  </a:lnTo>
                  <a:lnTo>
                    <a:pt x="18712" y="20053"/>
                  </a:lnTo>
                  <a:lnTo>
                    <a:pt x="17136" y="21126"/>
                  </a:lnTo>
                  <a:lnTo>
                    <a:pt x="15358" y="21897"/>
                  </a:lnTo>
                  <a:lnTo>
                    <a:pt x="13413" y="22300"/>
                  </a:lnTo>
                  <a:lnTo>
                    <a:pt x="12407" y="22333"/>
                  </a:lnTo>
                  <a:lnTo>
                    <a:pt x="11368" y="22300"/>
                  </a:lnTo>
                  <a:lnTo>
                    <a:pt x="9457" y="21897"/>
                  </a:lnTo>
                  <a:lnTo>
                    <a:pt x="7679" y="21126"/>
                  </a:lnTo>
                  <a:lnTo>
                    <a:pt x="6103" y="20053"/>
                  </a:lnTo>
                  <a:lnTo>
                    <a:pt x="4728" y="18712"/>
                  </a:lnTo>
                  <a:lnTo>
                    <a:pt x="3655" y="17136"/>
                  </a:lnTo>
                  <a:lnTo>
                    <a:pt x="2918" y="15358"/>
                  </a:lnTo>
                  <a:lnTo>
                    <a:pt x="2515" y="13414"/>
                  </a:lnTo>
                  <a:lnTo>
                    <a:pt x="2482" y="12408"/>
                  </a:lnTo>
                  <a:lnTo>
                    <a:pt x="2515" y="11368"/>
                  </a:lnTo>
                  <a:lnTo>
                    <a:pt x="2918" y="9457"/>
                  </a:lnTo>
                  <a:lnTo>
                    <a:pt x="3655" y="7679"/>
                  </a:lnTo>
                  <a:lnTo>
                    <a:pt x="4728" y="6070"/>
                  </a:lnTo>
                  <a:lnTo>
                    <a:pt x="6103" y="4728"/>
                  </a:lnTo>
                  <a:lnTo>
                    <a:pt x="7679" y="3655"/>
                  </a:lnTo>
                  <a:lnTo>
                    <a:pt x="9457" y="2918"/>
                  </a:lnTo>
                  <a:lnTo>
                    <a:pt x="11368" y="2515"/>
                  </a:lnTo>
                  <a:lnTo>
                    <a:pt x="12407" y="2482"/>
                  </a:lnTo>
                  <a:close/>
                  <a:moveTo>
                    <a:pt x="12407" y="0"/>
                  </a:moveTo>
                  <a:lnTo>
                    <a:pt x="11133" y="67"/>
                  </a:lnTo>
                  <a:lnTo>
                    <a:pt x="8719" y="537"/>
                  </a:lnTo>
                  <a:lnTo>
                    <a:pt x="6506" y="1476"/>
                  </a:lnTo>
                  <a:lnTo>
                    <a:pt x="4527" y="2817"/>
                  </a:lnTo>
                  <a:lnTo>
                    <a:pt x="2817" y="4494"/>
                  </a:lnTo>
                  <a:lnTo>
                    <a:pt x="1476" y="6472"/>
                  </a:lnTo>
                  <a:lnTo>
                    <a:pt x="537" y="8719"/>
                  </a:lnTo>
                  <a:lnTo>
                    <a:pt x="67" y="11133"/>
                  </a:lnTo>
                  <a:lnTo>
                    <a:pt x="0" y="12408"/>
                  </a:lnTo>
                  <a:lnTo>
                    <a:pt x="67" y="13682"/>
                  </a:lnTo>
                  <a:lnTo>
                    <a:pt x="537" y="16096"/>
                  </a:lnTo>
                  <a:lnTo>
                    <a:pt x="1476" y="18309"/>
                  </a:lnTo>
                  <a:lnTo>
                    <a:pt x="2817" y="20288"/>
                  </a:lnTo>
                  <a:lnTo>
                    <a:pt x="4527" y="21965"/>
                  </a:lnTo>
                  <a:lnTo>
                    <a:pt x="6506" y="23306"/>
                  </a:lnTo>
                  <a:lnTo>
                    <a:pt x="8719" y="24245"/>
                  </a:lnTo>
                  <a:lnTo>
                    <a:pt x="11133" y="24748"/>
                  </a:lnTo>
                  <a:lnTo>
                    <a:pt x="12407" y="24781"/>
                  </a:lnTo>
                  <a:lnTo>
                    <a:pt x="13682" y="24748"/>
                  </a:lnTo>
                  <a:lnTo>
                    <a:pt x="16096" y="24245"/>
                  </a:lnTo>
                  <a:lnTo>
                    <a:pt x="18309" y="23306"/>
                  </a:lnTo>
                  <a:lnTo>
                    <a:pt x="20288" y="21965"/>
                  </a:lnTo>
                  <a:lnTo>
                    <a:pt x="21965" y="20288"/>
                  </a:lnTo>
                  <a:lnTo>
                    <a:pt x="23306" y="18309"/>
                  </a:lnTo>
                  <a:lnTo>
                    <a:pt x="24245" y="16096"/>
                  </a:lnTo>
                  <a:lnTo>
                    <a:pt x="24748" y="13682"/>
                  </a:lnTo>
                  <a:lnTo>
                    <a:pt x="24781" y="12408"/>
                  </a:lnTo>
                  <a:lnTo>
                    <a:pt x="24748" y="11133"/>
                  </a:lnTo>
                  <a:lnTo>
                    <a:pt x="24245" y="8719"/>
                  </a:lnTo>
                  <a:lnTo>
                    <a:pt x="23306" y="6472"/>
                  </a:lnTo>
                  <a:lnTo>
                    <a:pt x="21965" y="4494"/>
                  </a:lnTo>
                  <a:lnTo>
                    <a:pt x="20288" y="2817"/>
                  </a:lnTo>
                  <a:lnTo>
                    <a:pt x="18309" y="1476"/>
                  </a:lnTo>
                  <a:lnTo>
                    <a:pt x="16096" y="537"/>
                  </a:lnTo>
                  <a:lnTo>
                    <a:pt x="13682" y="67"/>
                  </a:lnTo>
                  <a:lnTo>
                    <a:pt x="1240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8" name="Google Shape;98;p15"/>
            <p:cNvSpPr/>
            <p:nvPr/>
          </p:nvSpPr>
          <p:spPr>
            <a:xfrm>
              <a:off x="3238014" y="1925843"/>
              <a:ext cx="122948" cy="188718"/>
            </a:xfrm>
            <a:custGeom>
              <a:avLst/>
              <a:gdLst/>
              <a:ahLst/>
              <a:cxnLst/>
              <a:rect l="l" t="t" r="r" b="b"/>
              <a:pathLst>
                <a:path w="5266" h="8083" extrusionOk="0">
                  <a:moveTo>
                    <a:pt x="1" y="1"/>
                  </a:moveTo>
                  <a:lnTo>
                    <a:pt x="1" y="3891"/>
                  </a:lnTo>
                  <a:lnTo>
                    <a:pt x="1" y="4193"/>
                  </a:lnTo>
                  <a:lnTo>
                    <a:pt x="1" y="8082"/>
                  </a:lnTo>
                  <a:lnTo>
                    <a:pt x="4595" y="7177"/>
                  </a:lnTo>
                  <a:lnTo>
                    <a:pt x="4863" y="7110"/>
                  </a:lnTo>
                  <a:lnTo>
                    <a:pt x="5232" y="6674"/>
                  </a:lnTo>
                  <a:lnTo>
                    <a:pt x="5266" y="6372"/>
                  </a:lnTo>
                  <a:lnTo>
                    <a:pt x="5266" y="4193"/>
                  </a:lnTo>
                  <a:lnTo>
                    <a:pt x="5266" y="3891"/>
                  </a:lnTo>
                  <a:lnTo>
                    <a:pt x="5266" y="1678"/>
                  </a:lnTo>
                  <a:lnTo>
                    <a:pt x="5232" y="1376"/>
                  </a:lnTo>
                  <a:lnTo>
                    <a:pt x="4863" y="940"/>
                  </a:lnTo>
                  <a:lnTo>
                    <a:pt x="4595" y="873"/>
                  </a:lnTo>
                  <a:lnTo>
                    <a:pt x="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99" name="Google Shape;99;p15"/>
            <p:cNvSpPr/>
            <p:nvPr/>
          </p:nvSpPr>
          <p:spPr>
            <a:xfrm>
              <a:off x="2956647" y="1690609"/>
              <a:ext cx="665149" cy="665149"/>
            </a:xfrm>
            <a:custGeom>
              <a:avLst/>
              <a:gdLst/>
              <a:ahLst/>
              <a:cxnLst/>
              <a:rect l="l" t="t" r="r" b="b"/>
              <a:pathLst>
                <a:path w="24782" h="24782" extrusionOk="0">
                  <a:moveTo>
                    <a:pt x="12374" y="2448"/>
                  </a:moveTo>
                  <a:lnTo>
                    <a:pt x="13414" y="2482"/>
                  </a:lnTo>
                  <a:lnTo>
                    <a:pt x="15325" y="2884"/>
                  </a:lnTo>
                  <a:lnTo>
                    <a:pt x="17103" y="3655"/>
                  </a:lnTo>
                  <a:lnTo>
                    <a:pt x="18712" y="4728"/>
                  </a:lnTo>
                  <a:lnTo>
                    <a:pt x="20054" y="6070"/>
                  </a:lnTo>
                  <a:lnTo>
                    <a:pt x="21127" y="7646"/>
                  </a:lnTo>
                  <a:lnTo>
                    <a:pt x="21864" y="9423"/>
                  </a:lnTo>
                  <a:lnTo>
                    <a:pt x="22267" y="11368"/>
                  </a:lnTo>
                  <a:lnTo>
                    <a:pt x="22300" y="12374"/>
                  </a:lnTo>
                  <a:lnTo>
                    <a:pt x="22267" y="13380"/>
                  </a:lnTo>
                  <a:lnTo>
                    <a:pt x="21864" y="15325"/>
                  </a:lnTo>
                  <a:lnTo>
                    <a:pt x="21127" y="17102"/>
                  </a:lnTo>
                  <a:lnTo>
                    <a:pt x="20054" y="18678"/>
                  </a:lnTo>
                  <a:lnTo>
                    <a:pt x="18712" y="20053"/>
                  </a:lnTo>
                  <a:lnTo>
                    <a:pt x="17103" y="21126"/>
                  </a:lnTo>
                  <a:lnTo>
                    <a:pt x="15325" y="21864"/>
                  </a:lnTo>
                  <a:lnTo>
                    <a:pt x="13414" y="22266"/>
                  </a:lnTo>
                  <a:lnTo>
                    <a:pt x="12374" y="22300"/>
                  </a:lnTo>
                  <a:lnTo>
                    <a:pt x="11368" y="22266"/>
                  </a:lnTo>
                  <a:lnTo>
                    <a:pt x="9423" y="21864"/>
                  </a:lnTo>
                  <a:lnTo>
                    <a:pt x="7646" y="21126"/>
                  </a:lnTo>
                  <a:lnTo>
                    <a:pt x="6070" y="20053"/>
                  </a:lnTo>
                  <a:lnTo>
                    <a:pt x="4729" y="18678"/>
                  </a:lnTo>
                  <a:lnTo>
                    <a:pt x="3656" y="17102"/>
                  </a:lnTo>
                  <a:lnTo>
                    <a:pt x="2884" y="15325"/>
                  </a:lnTo>
                  <a:lnTo>
                    <a:pt x="2482" y="13380"/>
                  </a:lnTo>
                  <a:lnTo>
                    <a:pt x="2449" y="12374"/>
                  </a:lnTo>
                  <a:lnTo>
                    <a:pt x="2482" y="11368"/>
                  </a:lnTo>
                  <a:lnTo>
                    <a:pt x="2884" y="9423"/>
                  </a:lnTo>
                  <a:lnTo>
                    <a:pt x="3656" y="7646"/>
                  </a:lnTo>
                  <a:lnTo>
                    <a:pt x="4729" y="6070"/>
                  </a:lnTo>
                  <a:lnTo>
                    <a:pt x="6070" y="4728"/>
                  </a:lnTo>
                  <a:lnTo>
                    <a:pt x="7646" y="3655"/>
                  </a:lnTo>
                  <a:lnTo>
                    <a:pt x="9423" y="2884"/>
                  </a:lnTo>
                  <a:lnTo>
                    <a:pt x="11368" y="2482"/>
                  </a:lnTo>
                  <a:lnTo>
                    <a:pt x="12374" y="2448"/>
                  </a:lnTo>
                  <a:close/>
                  <a:moveTo>
                    <a:pt x="12374" y="0"/>
                  </a:moveTo>
                  <a:lnTo>
                    <a:pt x="11100" y="34"/>
                  </a:lnTo>
                  <a:lnTo>
                    <a:pt x="8686" y="537"/>
                  </a:lnTo>
                  <a:lnTo>
                    <a:pt x="6473" y="1476"/>
                  </a:lnTo>
                  <a:lnTo>
                    <a:pt x="4494" y="2817"/>
                  </a:lnTo>
                  <a:lnTo>
                    <a:pt x="2817" y="4494"/>
                  </a:lnTo>
                  <a:lnTo>
                    <a:pt x="1476" y="6472"/>
                  </a:lnTo>
                  <a:lnTo>
                    <a:pt x="537" y="8685"/>
                  </a:lnTo>
                  <a:lnTo>
                    <a:pt x="34" y="11100"/>
                  </a:lnTo>
                  <a:lnTo>
                    <a:pt x="1" y="12374"/>
                  </a:lnTo>
                  <a:lnTo>
                    <a:pt x="34" y="13648"/>
                  </a:lnTo>
                  <a:lnTo>
                    <a:pt x="537" y="16063"/>
                  </a:lnTo>
                  <a:lnTo>
                    <a:pt x="1476" y="18276"/>
                  </a:lnTo>
                  <a:lnTo>
                    <a:pt x="2817" y="20254"/>
                  </a:lnTo>
                  <a:lnTo>
                    <a:pt x="4494" y="21964"/>
                  </a:lnTo>
                  <a:lnTo>
                    <a:pt x="6473" y="23272"/>
                  </a:lnTo>
                  <a:lnTo>
                    <a:pt x="8686" y="24245"/>
                  </a:lnTo>
                  <a:lnTo>
                    <a:pt x="11100" y="24714"/>
                  </a:lnTo>
                  <a:lnTo>
                    <a:pt x="12374" y="24781"/>
                  </a:lnTo>
                  <a:lnTo>
                    <a:pt x="13649" y="24714"/>
                  </a:lnTo>
                  <a:lnTo>
                    <a:pt x="16063" y="24245"/>
                  </a:lnTo>
                  <a:lnTo>
                    <a:pt x="18310" y="23272"/>
                  </a:lnTo>
                  <a:lnTo>
                    <a:pt x="20288" y="21964"/>
                  </a:lnTo>
                  <a:lnTo>
                    <a:pt x="21965" y="20254"/>
                  </a:lnTo>
                  <a:lnTo>
                    <a:pt x="23306" y="18276"/>
                  </a:lnTo>
                  <a:lnTo>
                    <a:pt x="24245" y="16063"/>
                  </a:lnTo>
                  <a:lnTo>
                    <a:pt x="24715" y="13648"/>
                  </a:lnTo>
                  <a:lnTo>
                    <a:pt x="24782" y="12374"/>
                  </a:lnTo>
                  <a:lnTo>
                    <a:pt x="24715" y="11100"/>
                  </a:lnTo>
                  <a:lnTo>
                    <a:pt x="24245" y="8685"/>
                  </a:lnTo>
                  <a:lnTo>
                    <a:pt x="23306" y="6472"/>
                  </a:lnTo>
                  <a:lnTo>
                    <a:pt x="21965" y="4494"/>
                  </a:lnTo>
                  <a:lnTo>
                    <a:pt x="20288" y="2817"/>
                  </a:lnTo>
                  <a:lnTo>
                    <a:pt x="18310" y="1476"/>
                  </a:lnTo>
                  <a:lnTo>
                    <a:pt x="16063" y="537"/>
                  </a:lnTo>
                  <a:lnTo>
                    <a:pt x="13649" y="34"/>
                  </a:lnTo>
                  <a:lnTo>
                    <a:pt x="1237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grpSp>
          <p:nvGrpSpPr>
            <p:cNvPr id="100" name="Google Shape;100;p15"/>
            <p:cNvGrpSpPr/>
            <p:nvPr/>
          </p:nvGrpSpPr>
          <p:grpSpPr>
            <a:xfrm>
              <a:off x="642615" y="2859750"/>
              <a:ext cx="911772" cy="911793"/>
              <a:chOff x="642615" y="2859750"/>
              <a:chExt cx="911772" cy="911793"/>
            </a:xfrm>
          </p:grpSpPr>
          <p:sp>
            <p:nvSpPr>
              <p:cNvPr id="101" name="Google Shape;101;p15"/>
              <p:cNvSpPr/>
              <p:nvPr/>
            </p:nvSpPr>
            <p:spPr>
              <a:xfrm>
                <a:off x="1011619" y="2859750"/>
                <a:ext cx="172850" cy="112540"/>
              </a:xfrm>
              <a:custGeom>
                <a:avLst/>
                <a:gdLst/>
                <a:ahLst/>
                <a:cxnLst/>
                <a:rect l="l" t="t" r="r" b="b"/>
                <a:pathLst>
                  <a:path w="6440" h="4193" extrusionOk="0">
                    <a:moveTo>
                      <a:pt x="1342" y="1"/>
                    </a:moveTo>
                    <a:lnTo>
                      <a:pt x="1141" y="34"/>
                    </a:lnTo>
                    <a:lnTo>
                      <a:pt x="772" y="336"/>
                    </a:lnTo>
                    <a:lnTo>
                      <a:pt x="705" y="537"/>
                    </a:lnTo>
                    <a:lnTo>
                      <a:pt x="1" y="4193"/>
                    </a:lnTo>
                    <a:lnTo>
                      <a:pt x="6439" y="4193"/>
                    </a:lnTo>
                    <a:lnTo>
                      <a:pt x="5735" y="537"/>
                    </a:lnTo>
                    <a:lnTo>
                      <a:pt x="5668" y="336"/>
                    </a:lnTo>
                    <a:lnTo>
                      <a:pt x="5333" y="34"/>
                    </a:lnTo>
                    <a:lnTo>
                      <a:pt x="50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02" name="Google Shape;102;p15"/>
              <p:cNvSpPr/>
              <p:nvPr/>
            </p:nvSpPr>
            <p:spPr>
              <a:xfrm>
                <a:off x="735322" y="2953369"/>
                <a:ext cx="181814" cy="180928"/>
              </a:xfrm>
              <a:custGeom>
                <a:avLst/>
                <a:gdLst/>
                <a:ahLst/>
                <a:cxnLst/>
                <a:rect l="l" t="t" r="r" b="b"/>
                <a:pathLst>
                  <a:path w="6774" h="6741" extrusionOk="0">
                    <a:moveTo>
                      <a:pt x="3454" y="0"/>
                    </a:moveTo>
                    <a:lnTo>
                      <a:pt x="3018" y="34"/>
                    </a:lnTo>
                    <a:lnTo>
                      <a:pt x="2851" y="168"/>
                    </a:lnTo>
                    <a:lnTo>
                      <a:pt x="1610" y="1409"/>
                    </a:lnTo>
                    <a:lnTo>
                      <a:pt x="1442" y="1576"/>
                    </a:lnTo>
                    <a:lnTo>
                      <a:pt x="201" y="2817"/>
                    </a:lnTo>
                    <a:lnTo>
                      <a:pt x="34" y="3018"/>
                    </a:lnTo>
                    <a:lnTo>
                      <a:pt x="0" y="3454"/>
                    </a:lnTo>
                    <a:lnTo>
                      <a:pt x="101" y="3656"/>
                    </a:lnTo>
                    <a:lnTo>
                      <a:pt x="2213" y="6741"/>
                    </a:lnTo>
                    <a:lnTo>
                      <a:pt x="4393" y="4561"/>
                    </a:lnTo>
                    <a:lnTo>
                      <a:pt x="4561" y="4393"/>
                    </a:lnTo>
                    <a:lnTo>
                      <a:pt x="6774" y="2180"/>
                    </a:lnTo>
                    <a:lnTo>
                      <a:pt x="3689" y="101"/>
                    </a:lnTo>
                    <a:lnTo>
                      <a:pt x="345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03" name="Google Shape;103;p15"/>
              <p:cNvSpPr/>
              <p:nvPr/>
            </p:nvSpPr>
            <p:spPr>
              <a:xfrm>
                <a:off x="642615" y="3229691"/>
                <a:ext cx="112513" cy="172823"/>
              </a:xfrm>
              <a:custGeom>
                <a:avLst/>
                <a:gdLst/>
                <a:ahLst/>
                <a:cxnLst/>
                <a:rect l="l" t="t" r="r" b="b"/>
                <a:pathLst>
                  <a:path w="4192" h="6439" extrusionOk="0">
                    <a:moveTo>
                      <a:pt x="4192" y="0"/>
                    </a:moveTo>
                    <a:lnTo>
                      <a:pt x="537" y="704"/>
                    </a:lnTo>
                    <a:lnTo>
                      <a:pt x="302" y="771"/>
                    </a:lnTo>
                    <a:lnTo>
                      <a:pt x="34" y="1107"/>
                    </a:lnTo>
                    <a:lnTo>
                      <a:pt x="0" y="1341"/>
                    </a:lnTo>
                    <a:lnTo>
                      <a:pt x="0" y="3085"/>
                    </a:lnTo>
                    <a:lnTo>
                      <a:pt x="0" y="3320"/>
                    </a:lnTo>
                    <a:lnTo>
                      <a:pt x="0" y="5097"/>
                    </a:lnTo>
                    <a:lnTo>
                      <a:pt x="34" y="5332"/>
                    </a:lnTo>
                    <a:lnTo>
                      <a:pt x="302" y="5667"/>
                    </a:lnTo>
                    <a:lnTo>
                      <a:pt x="537" y="5734"/>
                    </a:lnTo>
                    <a:lnTo>
                      <a:pt x="4192" y="6439"/>
                    </a:lnTo>
                    <a:lnTo>
                      <a:pt x="4192" y="3320"/>
                    </a:lnTo>
                    <a:lnTo>
                      <a:pt x="4192" y="3085"/>
                    </a:lnTo>
                    <a:lnTo>
                      <a:pt x="419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04" name="Google Shape;104;p15"/>
              <p:cNvSpPr/>
              <p:nvPr/>
            </p:nvSpPr>
            <p:spPr>
              <a:xfrm>
                <a:off x="735322" y="3497907"/>
                <a:ext cx="181814" cy="180928"/>
              </a:xfrm>
              <a:custGeom>
                <a:avLst/>
                <a:gdLst/>
                <a:ahLst/>
                <a:cxnLst/>
                <a:rect l="l" t="t" r="r" b="b"/>
                <a:pathLst>
                  <a:path w="6774" h="6741" extrusionOk="0">
                    <a:moveTo>
                      <a:pt x="2213" y="0"/>
                    </a:moveTo>
                    <a:lnTo>
                      <a:pt x="101" y="3085"/>
                    </a:lnTo>
                    <a:lnTo>
                      <a:pt x="0" y="3286"/>
                    </a:lnTo>
                    <a:lnTo>
                      <a:pt x="34" y="3722"/>
                    </a:lnTo>
                    <a:lnTo>
                      <a:pt x="201" y="3890"/>
                    </a:lnTo>
                    <a:lnTo>
                      <a:pt x="1442" y="5164"/>
                    </a:lnTo>
                    <a:lnTo>
                      <a:pt x="1610" y="5298"/>
                    </a:lnTo>
                    <a:lnTo>
                      <a:pt x="2851" y="6573"/>
                    </a:lnTo>
                    <a:lnTo>
                      <a:pt x="3018" y="6707"/>
                    </a:lnTo>
                    <a:lnTo>
                      <a:pt x="3454" y="6740"/>
                    </a:lnTo>
                    <a:lnTo>
                      <a:pt x="3689" y="6640"/>
                    </a:lnTo>
                    <a:lnTo>
                      <a:pt x="6774" y="4527"/>
                    </a:lnTo>
                    <a:lnTo>
                      <a:pt x="4561" y="2347"/>
                    </a:lnTo>
                    <a:lnTo>
                      <a:pt x="4393" y="2180"/>
                    </a:lnTo>
                    <a:lnTo>
                      <a:pt x="22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05" name="Google Shape;105;p15"/>
              <p:cNvSpPr/>
              <p:nvPr/>
            </p:nvSpPr>
            <p:spPr>
              <a:xfrm>
                <a:off x="1011619" y="3659003"/>
                <a:ext cx="172850" cy="112540"/>
              </a:xfrm>
              <a:custGeom>
                <a:avLst/>
                <a:gdLst/>
                <a:ahLst/>
                <a:cxnLst/>
                <a:rect l="l" t="t" r="r" b="b"/>
                <a:pathLst>
                  <a:path w="6440" h="4193" extrusionOk="0">
                    <a:moveTo>
                      <a:pt x="1" y="1"/>
                    </a:moveTo>
                    <a:lnTo>
                      <a:pt x="705" y="3656"/>
                    </a:lnTo>
                    <a:lnTo>
                      <a:pt x="772" y="3890"/>
                    </a:lnTo>
                    <a:lnTo>
                      <a:pt x="1141" y="4192"/>
                    </a:lnTo>
                    <a:lnTo>
                      <a:pt x="5333" y="4192"/>
                    </a:lnTo>
                    <a:lnTo>
                      <a:pt x="5668" y="3890"/>
                    </a:lnTo>
                    <a:lnTo>
                      <a:pt x="5735" y="3656"/>
                    </a:lnTo>
                    <a:lnTo>
                      <a:pt x="643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06" name="Google Shape;106;p15"/>
              <p:cNvSpPr/>
              <p:nvPr/>
            </p:nvSpPr>
            <p:spPr>
              <a:xfrm>
                <a:off x="1279836" y="3497907"/>
                <a:ext cx="181841" cy="180928"/>
              </a:xfrm>
              <a:custGeom>
                <a:avLst/>
                <a:gdLst/>
                <a:ahLst/>
                <a:cxnLst/>
                <a:rect l="l" t="t" r="r" b="b"/>
                <a:pathLst>
                  <a:path w="6775" h="6741" extrusionOk="0">
                    <a:moveTo>
                      <a:pt x="4561" y="0"/>
                    </a:moveTo>
                    <a:lnTo>
                      <a:pt x="2348" y="2180"/>
                    </a:lnTo>
                    <a:lnTo>
                      <a:pt x="2181" y="2347"/>
                    </a:lnTo>
                    <a:lnTo>
                      <a:pt x="1" y="4527"/>
                    </a:lnTo>
                    <a:lnTo>
                      <a:pt x="3086" y="6640"/>
                    </a:lnTo>
                    <a:lnTo>
                      <a:pt x="3287" y="6740"/>
                    </a:lnTo>
                    <a:lnTo>
                      <a:pt x="3723" y="6707"/>
                    </a:lnTo>
                    <a:lnTo>
                      <a:pt x="3924" y="6573"/>
                    </a:lnTo>
                    <a:lnTo>
                      <a:pt x="5165" y="5332"/>
                    </a:lnTo>
                    <a:lnTo>
                      <a:pt x="5333" y="5164"/>
                    </a:lnTo>
                    <a:lnTo>
                      <a:pt x="6573" y="3890"/>
                    </a:lnTo>
                    <a:lnTo>
                      <a:pt x="6708" y="3722"/>
                    </a:lnTo>
                    <a:lnTo>
                      <a:pt x="6775" y="3286"/>
                    </a:lnTo>
                    <a:lnTo>
                      <a:pt x="6641" y="3085"/>
                    </a:lnTo>
                    <a:lnTo>
                      <a:pt x="456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07" name="Google Shape;107;p15"/>
              <p:cNvSpPr/>
              <p:nvPr/>
            </p:nvSpPr>
            <p:spPr>
              <a:xfrm>
                <a:off x="1441846" y="3229691"/>
                <a:ext cx="112540" cy="172823"/>
              </a:xfrm>
              <a:custGeom>
                <a:avLst/>
                <a:gdLst/>
                <a:ahLst/>
                <a:cxnLst/>
                <a:rect l="l" t="t" r="r" b="b"/>
                <a:pathLst>
                  <a:path w="4193" h="6439" extrusionOk="0">
                    <a:moveTo>
                      <a:pt x="1" y="0"/>
                    </a:moveTo>
                    <a:lnTo>
                      <a:pt x="1" y="3085"/>
                    </a:lnTo>
                    <a:lnTo>
                      <a:pt x="1" y="3320"/>
                    </a:lnTo>
                    <a:lnTo>
                      <a:pt x="1" y="6439"/>
                    </a:lnTo>
                    <a:lnTo>
                      <a:pt x="3656" y="5734"/>
                    </a:lnTo>
                    <a:lnTo>
                      <a:pt x="3891" y="5667"/>
                    </a:lnTo>
                    <a:lnTo>
                      <a:pt x="4159" y="5332"/>
                    </a:lnTo>
                    <a:lnTo>
                      <a:pt x="4193" y="5097"/>
                    </a:lnTo>
                    <a:lnTo>
                      <a:pt x="4193" y="3320"/>
                    </a:lnTo>
                    <a:lnTo>
                      <a:pt x="4193" y="3085"/>
                    </a:lnTo>
                    <a:lnTo>
                      <a:pt x="4193" y="1341"/>
                    </a:lnTo>
                    <a:lnTo>
                      <a:pt x="4159" y="1107"/>
                    </a:lnTo>
                    <a:lnTo>
                      <a:pt x="3891" y="771"/>
                    </a:lnTo>
                    <a:lnTo>
                      <a:pt x="3656" y="704"/>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08" name="Google Shape;108;p15"/>
              <p:cNvSpPr/>
              <p:nvPr/>
            </p:nvSpPr>
            <p:spPr>
              <a:xfrm>
                <a:off x="1279836" y="2953369"/>
                <a:ext cx="181841" cy="180928"/>
              </a:xfrm>
              <a:custGeom>
                <a:avLst/>
                <a:gdLst/>
                <a:ahLst/>
                <a:cxnLst/>
                <a:rect l="l" t="t" r="r" b="b"/>
                <a:pathLst>
                  <a:path w="6775" h="6741" extrusionOk="0">
                    <a:moveTo>
                      <a:pt x="3287" y="0"/>
                    </a:moveTo>
                    <a:lnTo>
                      <a:pt x="3086" y="101"/>
                    </a:lnTo>
                    <a:lnTo>
                      <a:pt x="1" y="2180"/>
                    </a:lnTo>
                    <a:lnTo>
                      <a:pt x="2181" y="4393"/>
                    </a:lnTo>
                    <a:lnTo>
                      <a:pt x="2382" y="4561"/>
                    </a:lnTo>
                    <a:lnTo>
                      <a:pt x="4561" y="6741"/>
                    </a:lnTo>
                    <a:lnTo>
                      <a:pt x="6641" y="3656"/>
                    </a:lnTo>
                    <a:lnTo>
                      <a:pt x="6775" y="3454"/>
                    </a:lnTo>
                    <a:lnTo>
                      <a:pt x="6708" y="3018"/>
                    </a:lnTo>
                    <a:lnTo>
                      <a:pt x="6573" y="2817"/>
                    </a:lnTo>
                    <a:lnTo>
                      <a:pt x="5333" y="1576"/>
                    </a:lnTo>
                    <a:lnTo>
                      <a:pt x="5165" y="1409"/>
                    </a:lnTo>
                    <a:lnTo>
                      <a:pt x="3924" y="168"/>
                    </a:lnTo>
                    <a:lnTo>
                      <a:pt x="3723" y="34"/>
                    </a:lnTo>
                    <a:lnTo>
                      <a:pt x="328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09" name="Google Shape;109;p15"/>
              <p:cNvSpPr/>
              <p:nvPr/>
            </p:nvSpPr>
            <p:spPr>
              <a:xfrm>
                <a:off x="711004" y="2929052"/>
                <a:ext cx="774978" cy="774066"/>
              </a:xfrm>
              <a:custGeom>
                <a:avLst/>
                <a:gdLst/>
                <a:ahLst/>
                <a:cxnLst/>
                <a:rect l="l" t="t" r="r" b="b"/>
                <a:pathLst>
                  <a:path w="28874" h="28840" extrusionOk="0">
                    <a:moveTo>
                      <a:pt x="14420" y="6506"/>
                    </a:moveTo>
                    <a:lnTo>
                      <a:pt x="15225" y="6540"/>
                    </a:lnTo>
                    <a:lnTo>
                      <a:pt x="16768" y="6875"/>
                    </a:lnTo>
                    <a:lnTo>
                      <a:pt x="18209" y="7445"/>
                    </a:lnTo>
                    <a:lnTo>
                      <a:pt x="19450" y="8317"/>
                    </a:lnTo>
                    <a:lnTo>
                      <a:pt x="20523" y="9390"/>
                    </a:lnTo>
                    <a:lnTo>
                      <a:pt x="21395" y="10631"/>
                    </a:lnTo>
                    <a:lnTo>
                      <a:pt x="21999" y="12073"/>
                    </a:lnTo>
                    <a:lnTo>
                      <a:pt x="22301" y="13616"/>
                    </a:lnTo>
                    <a:lnTo>
                      <a:pt x="22334" y="14420"/>
                    </a:lnTo>
                    <a:lnTo>
                      <a:pt x="22301" y="15225"/>
                    </a:lnTo>
                    <a:lnTo>
                      <a:pt x="21999" y="16768"/>
                    </a:lnTo>
                    <a:lnTo>
                      <a:pt x="21395" y="18176"/>
                    </a:lnTo>
                    <a:lnTo>
                      <a:pt x="20523" y="19450"/>
                    </a:lnTo>
                    <a:lnTo>
                      <a:pt x="19450" y="20523"/>
                    </a:lnTo>
                    <a:lnTo>
                      <a:pt x="18209" y="21362"/>
                    </a:lnTo>
                    <a:lnTo>
                      <a:pt x="16768" y="21965"/>
                    </a:lnTo>
                    <a:lnTo>
                      <a:pt x="15225" y="22301"/>
                    </a:lnTo>
                    <a:lnTo>
                      <a:pt x="13615" y="22301"/>
                    </a:lnTo>
                    <a:lnTo>
                      <a:pt x="12073" y="21965"/>
                    </a:lnTo>
                    <a:lnTo>
                      <a:pt x="10664" y="21362"/>
                    </a:lnTo>
                    <a:lnTo>
                      <a:pt x="9390" y="20523"/>
                    </a:lnTo>
                    <a:lnTo>
                      <a:pt x="8317" y="19450"/>
                    </a:lnTo>
                    <a:lnTo>
                      <a:pt x="7479" y="18176"/>
                    </a:lnTo>
                    <a:lnTo>
                      <a:pt x="6875" y="16768"/>
                    </a:lnTo>
                    <a:lnTo>
                      <a:pt x="6573" y="15225"/>
                    </a:lnTo>
                    <a:lnTo>
                      <a:pt x="6540" y="14420"/>
                    </a:lnTo>
                    <a:lnTo>
                      <a:pt x="6573" y="13616"/>
                    </a:lnTo>
                    <a:lnTo>
                      <a:pt x="6875" y="12073"/>
                    </a:lnTo>
                    <a:lnTo>
                      <a:pt x="7479" y="10631"/>
                    </a:lnTo>
                    <a:lnTo>
                      <a:pt x="8317" y="9390"/>
                    </a:lnTo>
                    <a:lnTo>
                      <a:pt x="9390" y="8317"/>
                    </a:lnTo>
                    <a:lnTo>
                      <a:pt x="10664" y="7445"/>
                    </a:lnTo>
                    <a:lnTo>
                      <a:pt x="12073" y="6875"/>
                    </a:lnTo>
                    <a:lnTo>
                      <a:pt x="13615" y="6540"/>
                    </a:lnTo>
                    <a:lnTo>
                      <a:pt x="14420" y="6506"/>
                    </a:lnTo>
                    <a:close/>
                    <a:moveTo>
                      <a:pt x="14420" y="1"/>
                    </a:moveTo>
                    <a:lnTo>
                      <a:pt x="12945" y="35"/>
                    </a:lnTo>
                    <a:lnTo>
                      <a:pt x="10128" y="605"/>
                    </a:lnTo>
                    <a:lnTo>
                      <a:pt x="7546" y="1711"/>
                    </a:lnTo>
                    <a:lnTo>
                      <a:pt x="5232" y="3254"/>
                    </a:lnTo>
                    <a:lnTo>
                      <a:pt x="3287" y="5232"/>
                    </a:lnTo>
                    <a:lnTo>
                      <a:pt x="1711" y="7512"/>
                    </a:lnTo>
                    <a:lnTo>
                      <a:pt x="638" y="10128"/>
                    </a:lnTo>
                    <a:lnTo>
                      <a:pt x="34" y="12945"/>
                    </a:lnTo>
                    <a:lnTo>
                      <a:pt x="1" y="14420"/>
                    </a:lnTo>
                    <a:lnTo>
                      <a:pt x="34" y="15896"/>
                    </a:lnTo>
                    <a:lnTo>
                      <a:pt x="638" y="18713"/>
                    </a:lnTo>
                    <a:lnTo>
                      <a:pt x="1711" y="21295"/>
                    </a:lnTo>
                    <a:lnTo>
                      <a:pt x="3287" y="23608"/>
                    </a:lnTo>
                    <a:lnTo>
                      <a:pt x="5232" y="25553"/>
                    </a:lnTo>
                    <a:lnTo>
                      <a:pt x="7546" y="27129"/>
                    </a:lnTo>
                    <a:lnTo>
                      <a:pt x="10128" y="28203"/>
                    </a:lnTo>
                    <a:lnTo>
                      <a:pt x="12945" y="28806"/>
                    </a:lnTo>
                    <a:lnTo>
                      <a:pt x="14420" y="28840"/>
                    </a:lnTo>
                    <a:lnTo>
                      <a:pt x="15929" y="28806"/>
                    </a:lnTo>
                    <a:lnTo>
                      <a:pt x="18746" y="28203"/>
                    </a:lnTo>
                    <a:lnTo>
                      <a:pt x="21328" y="27129"/>
                    </a:lnTo>
                    <a:lnTo>
                      <a:pt x="23608" y="25553"/>
                    </a:lnTo>
                    <a:lnTo>
                      <a:pt x="25587" y="23608"/>
                    </a:lnTo>
                    <a:lnTo>
                      <a:pt x="27129" y="21295"/>
                    </a:lnTo>
                    <a:lnTo>
                      <a:pt x="28236" y="18713"/>
                    </a:lnTo>
                    <a:lnTo>
                      <a:pt x="28806" y="15896"/>
                    </a:lnTo>
                    <a:lnTo>
                      <a:pt x="28873" y="14420"/>
                    </a:lnTo>
                    <a:lnTo>
                      <a:pt x="28806" y="12945"/>
                    </a:lnTo>
                    <a:lnTo>
                      <a:pt x="28236" y="10128"/>
                    </a:lnTo>
                    <a:lnTo>
                      <a:pt x="27129" y="7512"/>
                    </a:lnTo>
                    <a:lnTo>
                      <a:pt x="25587" y="5232"/>
                    </a:lnTo>
                    <a:lnTo>
                      <a:pt x="23608" y="3254"/>
                    </a:lnTo>
                    <a:lnTo>
                      <a:pt x="21328" y="1711"/>
                    </a:lnTo>
                    <a:lnTo>
                      <a:pt x="18746" y="605"/>
                    </a:lnTo>
                    <a:lnTo>
                      <a:pt x="15929" y="35"/>
                    </a:lnTo>
                    <a:lnTo>
                      <a:pt x="1442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grpSp>
        <p:sp>
          <p:nvSpPr>
            <p:cNvPr id="110" name="Google Shape;110;p15"/>
            <p:cNvSpPr/>
            <p:nvPr/>
          </p:nvSpPr>
          <p:spPr>
            <a:xfrm>
              <a:off x="833424" y="3051471"/>
              <a:ext cx="530144" cy="529258"/>
            </a:xfrm>
            <a:custGeom>
              <a:avLst/>
              <a:gdLst/>
              <a:ahLst/>
              <a:cxnLst/>
              <a:rect l="l" t="t" r="r" b="b"/>
              <a:pathLst>
                <a:path w="19752" h="19719" extrusionOk="0">
                  <a:moveTo>
                    <a:pt x="9859" y="1945"/>
                  </a:moveTo>
                  <a:lnTo>
                    <a:pt x="10664" y="1979"/>
                  </a:lnTo>
                  <a:lnTo>
                    <a:pt x="12207" y="2314"/>
                  </a:lnTo>
                  <a:lnTo>
                    <a:pt x="13648" y="2884"/>
                  </a:lnTo>
                  <a:lnTo>
                    <a:pt x="14889" y="3756"/>
                  </a:lnTo>
                  <a:lnTo>
                    <a:pt x="15962" y="4829"/>
                  </a:lnTo>
                  <a:lnTo>
                    <a:pt x="16834" y="6070"/>
                  </a:lnTo>
                  <a:lnTo>
                    <a:pt x="17438" y="7512"/>
                  </a:lnTo>
                  <a:lnTo>
                    <a:pt x="17740" y="9055"/>
                  </a:lnTo>
                  <a:lnTo>
                    <a:pt x="17773" y="9859"/>
                  </a:lnTo>
                  <a:lnTo>
                    <a:pt x="17740" y="10664"/>
                  </a:lnTo>
                  <a:lnTo>
                    <a:pt x="17438" y="12207"/>
                  </a:lnTo>
                  <a:lnTo>
                    <a:pt x="16834" y="13615"/>
                  </a:lnTo>
                  <a:lnTo>
                    <a:pt x="15962" y="14889"/>
                  </a:lnTo>
                  <a:lnTo>
                    <a:pt x="14889" y="15962"/>
                  </a:lnTo>
                  <a:lnTo>
                    <a:pt x="13648" y="16801"/>
                  </a:lnTo>
                  <a:lnTo>
                    <a:pt x="12207" y="17404"/>
                  </a:lnTo>
                  <a:lnTo>
                    <a:pt x="10664" y="17740"/>
                  </a:lnTo>
                  <a:lnTo>
                    <a:pt x="9054" y="17740"/>
                  </a:lnTo>
                  <a:lnTo>
                    <a:pt x="7512" y="17404"/>
                  </a:lnTo>
                  <a:lnTo>
                    <a:pt x="6103" y="16801"/>
                  </a:lnTo>
                  <a:lnTo>
                    <a:pt x="4829" y="15962"/>
                  </a:lnTo>
                  <a:lnTo>
                    <a:pt x="3756" y="14889"/>
                  </a:lnTo>
                  <a:lnTo>
                    <a:pt x="2918" y="13615"/>
                  </a:lnTo>
                  <a:lnTo>
                    <a:pt x="2314" y="12207"/>
                  </a:lnTo>
                  <a:lnTo>
                    <a:pt x="2012" y="10664"/>
                  </a:lnTo>
                  <a:lnTo>
                    <a:pt x="1979" y="9859"/>
                  </a:lnTo>
                  <a:lnTo>
                    <a:pt x="2012" y="9055"/>
                  </a:lnTo>
                  <a:lnTo>
                    <a:pt x="2314" y="7512"/>
                  </a:lnTo>
                  <a:lnTo>
                    <a:pt x="2918" y="6070"/>
                  </a:lnTo>
                  <a:lnTo>
                    <a:pt x="3756" y="4829"/>
                  </a:lnTo>
                  <a:lnTo>
                    <a:pt x="4829" y="3756"/>
                  </a:lnTo>
                  <a:lnTo>
                    <a:pt x="6103" y="2884"/>
                  </a:lnTo>
                  <a:lnTo>
                    <a:pt x="7512" y="2314"/>
                  </a:lnTo>
                  <a:lnTo>
                    <a:pt x="9054" y="1979"/>
                  </a:lnTo>
                  <a:lnTo>
                    <a:pt x="9859" y="1945"/>
                  </a:lnTo>
                  <a:close/>
                  <a:moveTo>
                    <a:pt x="9859" y="1"/>
                  </a:moveTo>
                  <a:lnTo>
                    <a:pt x="8853" y="34"/>
                  </a:lnTo>
                  <a:lnTo>
                    <a:pt x="6942" y="403"/>
                  </a:lnTo>
                  <a:lnTo>
                    <a:pt x="5165" y="1174"/>
                  </a:lnTo>
                  <a:lnTo>
                    <a:pt x="3588" y="2214"/>
                  </a:lnTo>
                  <a:lnTo>
                    <a:pt x="2247" y="3555"/>
                  </a:lnTo>
                  <a:lnTo>
                    <a:pt x="1174" y="5131"/>
                  </a:lnTo>
                  <a:lnTo>
                    <a:pt x="436" y="6908"/>
                  </a:lnTo>
                  <a:lnTo>
                    <a:pt x="34" y="8853"/>
                  </a:lnTo>
                  <a:lnTo>
                    <a:pt x="0" y="9859"/>
                  </a:lnTo>
                  <a:lnTo>
                    <a:pt x="34" y="10865"/>
                  </a:lnTo>
                  <a:lnTo>
                    <a:pt x="436" y="12777"/>
                  </a:lnTo>
                  <a:lnTo>
                    <a:pt x="1174" y="14554"/>
                  </a:lnTo>
                  <a:lnTo>
                    <a:pt x="2247" y="16130"/>
                  </a:lnTo>
                  <a:lnTo>
                    <a:pt x="3588" y="17471"/>
                  </a:lnTo>
                  <a:lnTo>
                    <a:pt x="5165" y="18544"/>
                  </a:lnTo>
                  <a:lnTo>
                    <a:pt x="6942" y="19282"/>
                  </a:lnTo>
                  <a:lnTo>
                    <a:pt x="8853" y="19685"/>
                  </a:lnTo>
                  <a:lnTo>
                    <a:pt x="9859" y="19718"/>
                  </a:lnTo>
                  <a:lnTo>
                    <a:pt x="10865" y="19685"/>
                  </a:lnTo>
                  <a:lnTo>
                    <a:pt x="12810" y="19282"/>
                  </a:lnTo>
                  <a:lnTo>
                    <a:pt x="14587" y="18544"/>
                  </a:lnTo>
                  <a:lnTo>
                    <a:pt x="16163" y="17471"/>
                  </a:lnTo>
                  <a:lnTo>
                    <a:pt x="17505" y="16130"/>
                  </a:lnTo>
                  <a:lnTo>
                    <a:pt x="18544" y="14554"/>
                  </a:lnTo>
                  <a:lnTo>
                    <a:pt x="19316" y="12777"/>
                  </a:lnTo>
                  <a:lnTo>
                    <a:pt x="19718" y="10865"/>
                  </a:lnTo>
                  <a:lnTo>
                    <a:pt x="19752" y="9859"/>
                  </a:lnTo>
                  <a:lnTo>
                    <a:pt x="19718" y="8853"/>
                  </a:lnTo>
                  <a:lnTo>
                    <a:pt x="19316" y="6908"/>
                  </a:lnTo>
                  <a:lnTo>
                    <a:pt x="18544" y="5131"/>
                  </a:lnTo>
                  <a:lnTo>
                    <a:pt x="17505" y="3555"/>
                  </a:lnTo>
                  <a:lnTo>
                    <a:pt x="16163" y="2214"/>
                  </a:lnTo>
                  <a:lnTo>
                    <a:pt x="14587" y="1174"/>
                  </a:lnTo>
                  <a:lnTo>
                    <a:pt x="12810" y="403"/>
                  </a:lnTo>
                  <a:lnTo>
                    <a:pt x="10865" y="34"/>
                  </a:lnTo>
                  <a:lnTo>
                    <a:pt x="985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1" name="Google Shape;111;p15"/>
            <p:cNvSpPr/>
            <p:nvPr/>
          </p:nvSpPr>
          <p:spPr>
            <a:xfrm>
              <a:off x="2777540" y="3030777"/>
              <a:ext cx="450053" cy="450026"/>
            </a:xfrm>
            <a:custGeom>
              <a:avLst/>
              <a:gdLst/>
              <a:ahLst/>
              <a:cxnLst/>
              <a:rect l="l" t="t" r="r" b="b"/>
              <a:pathLst>
                <a:path w="16768" h="16767" fill="none" extrusionOk="0">
                  <a:moveTo>
                    <a:pt x="16767" y="8384"/>
                  </a:moveTo>
                  <a:lnTo>
                    <a:pt x="16767" y="9255"/>
                  </a:lnTo>
                  <a:lnTo>
                    <a:pt x="16432" y="10899"/>
                  </a:lnTo>
                  <a:lnTo>
                    <a:pt x="15795" y="12408"/>
                  </a:lnTo>
                  <a:lnTo>
                    <a:pt x="14889" y="13749"/>
                  </a:lnTo>
                  <a:lnTo>
                    <a:pt x="13749" y="14889"/>
                  </a:lnTo>
                  <a:lnTo>
                    <a:pt x="12408" y="15794"/>
                  </a:lnTo>
                  <a:lnTo>
                    <a:pt x="10899" y="16432"/>
                  </a:lnTo>
                  <a:lnTo>
                    <a:pt x="9256" y="16767"/>
                  </a:lnTo>
                  <a:lnTo>
                    <a:pt x="8384" y="16767"/>
                  </a:lnTo>
                  <a:lnTo>
                    <a:pt x="7512" y="16767"/>
                  </a:lnTo>
                  <a:lnTo>
                    <a:pt x="5902" y="16432"/>
                  </a:lnTo>
                  <a:lnTo>
                    <a:pt x="4393" y="15794"/>
                  </a:lnTo>
                  <a:lnTo>
                    <a:pt x="3052" y="14889"/>
                  </a:lnTo>
                  <a:lnTo>
                    <a:pt x="1912" y="13749"/>
                  </a:lnTo>
                  <a:lnTo>
                    <a:pt x="1006" y="12408"/>
                  </a:lnTo>
                  <a:lnTo>
                    <a:pt x="369" y="10899"/>
                  </a:lnTo>
                  <a:lnTo>
                    <a:pt x="34" y="9255"/>
                  </a:lnTo>
                  <a:lnTo>
                    <a:pt x="0" y="8384"/>
                  </a:lnTo>
                  <a:lnTo>
                    <a:pt x="34" y="7545"/>
                  </a:lnTo>
                  <a:lnTo>
                    <a:pt x="369" y="5902"/>
                  </a:lnTo>
                  <a:lnTo>
                    <a:pt x="1006" y="4393"/>
                  </a:lnTo>
                  <a:lnTo>
                    <a:pt x="1912" y="3052"/>
                  </a:lnTo>
                  <a:lnTo>
                    <a:pt x="3052" y="1912"/>
                  </a:lnTo>
                  <a:lnTo>
                    <a:pt x="4393" y="1006"/>
                  </a:lnTo>
                  <a:lnTo>
                    <a:pt x="5902" y="369"/>
                  </a:lnTo>
                  <a:lnTo>
                    <a:pt x="7512" y="34"/>
                  </a:lnTo>
                  <a:lnTo>
                    <a:pt x="8384" y="0"/>
                  </a:lnTo>
                  <a:lnTo>
                    <a:pt x="9256" y="34"/>
                  </a:lnTo>
                  <a:lnTo>
                    <a:pt x="10899" y="369"/>
                  </a:lnTo>
                  <a:lnTo>
                    <a:pt x="12408" y="1006"/>
                  </a:lnTo>
                  <a:lnTo>
                    <a:pt x="13749" y="1912"/>
                  </a:lnTo>
                  <a:lnTo>
                    <a:pt x="14889" y="3052"/>
                  </a:lnTo>
                  <a:lnTo>
                    <a:pt x="15795" y="4393"/>
                  </a:lnTo>
                  <a:lnTo>
                    <a:pt x="16432" y="5902"/>
                  </a:lnTo>
                  <a:lnTo>
                    <a:pt x="16767" y="7545"/>
                  </a:lnTo>
                  <a:lnTo>
                    <a:pt x="16767" y="8384"/>
                  </a:lnTo>
                  <a:close/>
                </a:path>
              </a:pathLst>
            </a:custGeom>
            <a:noFill/>
            <a:ln w="62875" cap="flat" cmpd="sng">
              <a:solidFill>
                <a:schemeClr val="accent5"/>
              </a:solidFill>
              <a:prstDash val="solid"/>
              <a:miter lim="3353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2" name="Google Shape;112;p15"/>
            <p:cNvSpPr/>
            <p:nvPr/>
          </p:nvSpPr>
          <p:spPr>
            <a:xfrm>
              <a:off x="3002544" y="3132475"/>
              <a:ext cx="76548" cy="199824"/>
            </a:xfrm>
            <a:custGeom>
              <a:avLst/>
              <a:gdLst/>
              <a:ahLst/>
              <a:cxnLst/>
              <a:rect l="l" t="t" r="r" b="b"/>
              <a:pathLst>
                <a:path w="2852" h="7445" fill="none" extrusionOk="0">
                  <a:moveTo>
                    <a:pt x="1" y="1"/>
                  </a:moveTo>
                  <a:lnTo>
                    <a:pt x="1" y="4595"/>
                  </a:lnTo>
                  <a:lnTo>
                    <a:pt x="2851" y="7445"/>
                  </a:lnTo>
                </a:path>
              </a:pathLst>
            </a:custGeom>
            <a:noFill/>
            <a:ln w="20950" cap="rnd" cmpd="sng">
              <a:solidFill>
                <a:schemeClr val="accent1"/>
              </a:solidFill>
              <a:prstDash val="solid"/>
              <a:miter lim="3353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3" name="Google Shape;113;p15"/>
            <p:cNvSpPr/>
            <p:nvPr/>
          </p:nvSpPr>
          <p:spPr>
            <a:xfrm>
              <a:off x="1828887" y="3716603"/>
              <a:ext cx="222343" cy="279941"/>
            </a:xfrm>
            <a:custGeom>
              <a:avLst/>
              <a:gdLst/>
              <a:ahLst/>
              <a:cxnLst/>
              <a:rect l="l" t="t" r="r" b="b"/>
              <a:pathLst>
                <a:path w="8284" h="10430" extrusionOk="0">
                  <a:moveTo>
                    <a:pt x="3488" y="1"/>
                  </a:moveTo>
                  <a:lnTo>
                    <a:pt x="2314" y="370"/>
                  </a:lnTo>
                  <a:lnTo>
                    <a:pt x="1342" y="1007"/>
                  </a:lnTo>
                  <a:lnTo>
                    <a:pt x="604" y="1912"/>
                  </a:lnTo>
                  <a:lnTo>
                    <a:pt x="134" y="2952"/>
                  </a:lnTo>
                  <a:lnTo>
                    <a:pt x="0" y="4058"/>
                  </a:lnTo>
                  <a:lnTo>
                    <a:pt x="168" y="5232"/>
                  </a:lnTo>
                  <a:lnTo>
                    <a:pt x="704" y="6338"/>
                  </a:lnTo>
                  <a:lnTo>
                    <a:pt x="1140" y="6841"/>
                  </a:lnTo>
                  <a:lnTo>
                    <a:pt x="1878" y="7680"/>
                  </a:lnTo>
                  <a:lnTo>
                    <a:pt x="2616" y="9021"/>
                  </a:lnTo>
                  <a:lnTo>
                    <a:pt x="2716" y="10295"/>
                  </a:lnTo>
                  <a:lnTo>
                    <a:pt x="2616" y="10430"/>
                  </a:lnTo>
                  <a:lnTo>
                    <a:pt x="5634" y="10430"/>
                  </a:lnTo>
                  <a:lnTo>
                    <a:pt x="5533" y="10295"/>
                  </a:lnTo>
                  <a:lnTo>
                    <a:pt x="5634" y="9021"/>
                  </a:lnTo>
                  <a:lnTo>
                    <a:pt x="6372" y="7680"/>
                  </a:lnTo>
                  <a:lnTo>
                    <a:pt x="7109" y="6841"/>
                  </a:lnTo>
                  <a:lnTo>
                    <a:pt x="7545" y="6338"/>
                  </a:lnTo>
                  <a:lnTo>
                    <a:pt x="8082" y="5232"/>
                  </a:lnTo>
                  <a:lnTo>
                    <a:pt x="8283" y="4058"/>
                  </a:lnTo>
                  <a:lnTo>
                    <a:pt x="8115" y="2952"/>
                  </a:lnTo>
                  <a:lnTo>
                    <a:pt x="7646" y="1912"/>
                  </a:lnTo>
                  <a:lnTo>
                    <a:pt x="6908" y="1007"/>
                  </a:lnTo>
                  <a:lnTo>
                    <a:pt x="5936" y="370"/>
                  </a:lnTo>
                  <a:lnTo>
                    <a:pt x="479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4" name="Google Shape;114;p15"/>
            <p:cNvSpPr/>
            <p:nvPr/>
          </p:nvSpPr>
          <p:spPr>
            <a:xfrm>
              <a:off x="1879294" y="3986617"/>
              <a:ext cx="127812" cy="22546"/>
            </a:xfrm>
            <a:custGeom>
              <a:avLst/>
              <a:gdLst/>
              <a:ahLst/>
              <a:cxnLst/>
              <a:rect l="l" t="t" r="r" b="b"/>
              <a:pathLst>
                <a:path w="4762" h="840" extrusionOk="0">
                  <a:moveTo>
                    <a:pt x="403" y="1"/>
                  </a:moveTo>
                  <a:lnTo>
                    <a:pt x="268" y="34"/>
                  </a:lnTo>
                  <a:lnTo>
                    <a:pt x="34" y="269"/>
                  </a:lnTo>
                  <a:lnTo>
                    <a:pt x="0" y="403"/>
                  </a:lnTo>
                  <a:lnTo>
                    <a:pt x="34" y="571"/>
                  </a:lnTo>
                  <a:lnTo>
                    <a:pt x="268" y="805"/>
                  </a:lnTo>
                  <a:lnTo>
                    <a:pt x="403" y="839"/>
                  </a:lnTo>
                  <a:lnTo>
                    <a:pt x="4360" y="839"/>
                  </a:lnTo>
                  <a:lnTo>
                    <a:pt x="4494" y="805"/>
                  </a:lnTo>
                  <a:lnTo>
                    <a:pt x="4728" y="571"/>
                  </a:lnTo>
                  <a:lnTo>
                    <a:pt x="4762" y="403"/>
                  </a:lnTo>
                  <a:lnTo>
                    <a:pt x="4728" y="269"/>
                  </a:lnTo>
                  <a:lnTo>
                    <a:pt x="4494" y="34"/>
                  </a:lnTo>
                  <a:lnTo>
                    <a:pt x="436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5" name="Google Shape;115;p15"/>
            <p:cNvSpPr/>
            <p:nvPr/>
          </p:nvSpPr>
          <p:spPr>
            <a:xfrm>
              <a:off x="1879294" y="4009136"/>
              <a:ext cx="127812" cy="21606"/>
            </a:xfrm>
            <a:custGeom>
              <a:avLst/>
              <a:gdLst/>
              <a:ahLst/>
              <a:cxnLst/>
              <a:rect l="l" t="t" r="r" b="b"/>
              <a:pathLst>
                <a:path w="4762" h="805" extrusionOk="0">
                  <a:moveTo>
                    <a:pt x="268" y="0"/>
                  </a:moveTo>
                  <a:lnTo>
                    <a:pt x="34" y="235"/>
                  </a:lnTo>
                  <a:lnTo>
                    <a:pt x="0" y="402"/>
                  </a:lnTo>
                  <a:lnTo>
                    <a:pt x="34" y="570"/>
                  </a:lnTo>
                  <a:lnTo>
                    <a:pt x="268" y="771"/>
                  </a:lnTo>
                  <a:lnTo>
                    <a:pt x="403" y="805"/>
                  </a:lnTo>
                  <a:lnTo>
                    <a:pt x="4360" y="805"/>
                  </a:lnTo>
                  <a:lnTo>
                    <a:pt x="4494" y="771"/>
                  </a:lnTo>
                  <a:lnTo>
                    <a:pt x="4728" y="570"/>
                  </a:lnTo>
                  <a:lnTo>
                    <a:pt x="4762" y="402"/>
                  </a:lnTo>
                  <a:lnTo>
                    <a:pt x="4728" y="235"/>
                  </a:lnTo>
                  <a:lnTo>
                    <a:pt x="44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6" name="Google Shape;116;p15"/>
            <p:cNvSpPr/>
            <p:nvPr/>
          </p:nvSpPr>
          <p:spPr>
            <a:xfrm>
              <a:off x="1879294" y="4030716"/>
              <a:ext cx="127812" cy="21633"/>
            </a:xfrm>
            <a:custGeom>
              <a:avLst/>
              <a:gdLst/>
              <a:ahLst/>
              <a:cxnLst/>
              <a:rect l="l" t="t" r="r" b="b"/>
              <a:pathLst>
                <a:path w="4762" h="806" extrusionOk="0">
                  <a:moveTo>
                    <a:pt x="268" y="1"/>
                  </a:moveTo>
                  <a:lnTo>
                    <a:pt x="34" y="236"/>
                  </a:lnTo>
                  <a:lnTo>
                    <a:pt x="0" y="403"/>
                  </a:lnTo>
                  <a:lnTo>
                    <a:pt x="34" y="571"/>
                  </a:lnTo>
                  <a:lnTo>
                    <a:pt x="268" y="772"/>
                  </a:lnTo>
                  <a:lnTo>
                    <a:pt x="403" y="806"/>
                  </a:lnTo>
                  <a:lnTo>
                    <a:pt x="4360" y="806"/>
                  </a:lnTo>
                  <a:lnTo>
                    <a:pt x="4494" y="772"/>
                  </a:lnTo>
                  <a:lnTo>
                    <a:pt x="4728" y="571"/>
                  </a:lnTo>
                  <a:lnTo>
                    <a:pt x="4762" y="403"/>
                  </a:lnTo>
                  <a:lnTo>
                    <a:pt x="4728" y="236"/>
                  </a:lnTo>
                  <a:lnTo>
                    <a:pt x="44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7" name="Google Shape;117;p15"/>
            <p:cNvSpPr/>
            <p:nvPr/>
          </p:nvSpPr>
          <p:spPr>
            <a:xfrm>
              <a:off x="1900873" y="3823723"/>
              <a:ext cx="78346" cy="45011"/>
            </a:xfrm>
            <a:custGeom>
              <a:avLst/>
              <a:gdLst/>
              <a:ahLst/>
              <a:cxnLst/>
              <a:rect l="l" t="t" r="r" b="b"/>
              <a:pathLst>
                <a:path w="2919" h="1677" fill="none" extrusionOk="0">
                  <a:moveTo>
                    <a:pt x="1" y="0"/>
                  </a:moveTo>
                  <a:lnTo>
                    <a:pt x="2918" y="0"/>
                  </a:lnTo>
                  <a:lnTo>
                    <a:pt x="1476" y="1677"/>
                  </a:lnTo>
                  <a:lnTo>
                    <a:pt x="1" y="0"/>
                  </a:lnTo>
                  <a:close/>
                </a:path>
              </a:pathLst>
            </a:custGeom>
            <a:noFill/>
            <a:ln w="10900" cap="flat" cmpd="sng">
              <a:solidFill>
                <a:schemeClr val="accent1"/>
              </a:solidFill>
              <a:prstDash val="solid"/>
              <a:miter lim="3353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8" name="Google Shape;118;p15"/>
            <p:cNvSpPr/>
            <p:nvPr/>
          </p:nvSpPr>
          <p:spPr>
            <a:xfrm>
              <a:off x="3210478" y="1869715"/>
              <a:ext cx="165630" cy="318644"/>
            </a:xfrm>
            <a:custGeom>
              <a:avLst/>
              <a:gdLst/>
              <a:ahLst/>
              <a:cxnLst/>
              <a:rect l="l" t="t" r="r" b="b"/>
              <a:pathLst>
                <a:path w="6171" h="11872" extrusionOk="0">
                  <a:moveTo>
                    <a:pt x="2716" y="2381"/>
                  </a:moveTo>
                  <a:lnTo>
                    <a:pt x="2716" y="5030"/>
                  </a:lnTo>
                  <a:lnTo>
                    <a:pt x="2314" y="4930"/>
                  </a:lnTo>
                  <a:lnTo>
                    <a:pt x="1744" y="4728"/>
                  </a:lnTo>
                  <a:lnTo>
                    <a:pt x="1543" y="4561"/>
                  </a:lnTo>
                  <a:lnTo>
                    <a:pt x="1375" y="4393"/>
                  </a:lnTo>
                  <a:lnTo>
                    <a:pt x="1207" y="3991"/>
                  </a:lnTo>
                  <a:lnTo>
                    <a:pt x="1174" y="3722"/>
                  </a:lnTo>
                  <a:lnTo>
                    <a:pt x="1207" y="3454"/>
                  </a:lnTo>
                  <a:lnTo>
                    <a:pt x="1375" y="2985"/>
                  </a:lnTo>
                  <a:lnTo>
                    <a:pt x="1576" y="2817"/>
                  </a:lnTo>
                  <a:lnTo>
                    <a:pt x="1777" y="2649"/>
                  </a:lnTo>
                  <a:lnTo>
                    <a:pt x="2347" y="2448"/>
                  </a:lnTo>
                  <a:lnTo>
                    <a:pt x="2716" y="2381"/>
                  </a:lnTo>
                  <a:close/>
                  <a:moveTo>
                    <a:pt x="3353" y="6237"/>
                  </a:moveTo>
                  <a:lnTo>
                    <a:pt x="3756" y="6338"/>
                  </a:lnTo>
                  <a:lnTo>
                    <a:pt x="4359" y="6573"/>
                  </a:lnTo>
                  <a:lnTo>
                    <a:pt x="4594" y="6740"/>
                  </a:lnTo>
                  <a:lnTo>
                    <a:pt x="4762" y="6908"/>
                  </a:lnTo>
                  <a:lnTo>
                    <a:pt x="4963" y="7344"/>
                  </a:lnTo>
                  <a:lnTo>
                    <a:pt x="4963" y="7612"/>
                  </a:lnTo>
                  <a:lnTo>
                    <a:pt x="4963" y="7914"/>
                  </a:lnTo>
                  <a:lnTo>
                    <a:pt x="4762" y="8350"/>
                  </a:lnTo>
                  <a:lnTo>
                    <a:pt x="4561" y="8551"/>
                  </a:lnTo>
                  <a:lnTo>
                    <a:pt x="4326" y="8719"/>
                  </a:lnTo>
                  <a:lnTo>
                    <a:pt x="3722" y="8954"/>
                  </a:lnTo>
                  <a:lnTo>
                    <a:pt x="3353" y="9021"/>
                  </a:lnTo>
                  <a:lnTo>
                    <a:pt x="3353" y="6237"/>
                  </a:lnTo>
                  <a:close/>
                  <a:moveTo>
                    <a:pt x="2716" y="0"/>
                  </a:moveTo>
                  <a:lnTo>
                    <a:pt x="2716" y="1476"/>
                  </a:lnTo>
                  <a:lnTo>
                    <a:pt x="2079" y="1543"/>
                  </a:lnTo>
                  <a:lnTo>
                    <a:pt x="1073" y="1912"/>
                  </a:lnTo>
                  <a:lnTo>
                    <a:pt x="704" y="2180"/>
                  </a:lnTo>
                  <a:lnTo>
                    <a:pt x="369" y="2515"/>
                  </a:lnTo>
                  <a:lnTo>
                    <a:pt x="34" y="3320"/>
                  </a:lnTo>
                  <a:lnTo>
                    <a:pt x="0" y="3823"/>
                  </a:lnTo>
                  <a:lnTo>
                    <a:pt x="34" y="4292"/>
                  </a:lnTo>
                  <a:lnTo>
                    <a:pt x="335" y="5030"/>
                  </a:lnTo>
                  <a:lnTo>
                    <a:pt x="637" y="5332"/>
                  </a:lnTo>
                  <a:lnTo>
                    <a:pt x="1006" y="5600"/>
                  </a:lnTo>
                  <a:lnTo>
                    <a:pt x="2012" y="5969"/>
                  </a:lnTo>
                  <a:lnTo>
                    <a:pt x="2716" y="6103"/>
                  </a:lnTo>
                  <a:lnTo>
                    <a:pt x="2716" y="9021"/>
                  </a:lnTo>
                  <a:lnTo>
                    <a:pt x="2012" y="8987"/>
                  </a:lnTo>
                  <a:lnTo>
                    <a:pt x="1308" y="8819"/>
                  </a:lnTo>
                  <a:lnTo>
                    <a:pt x="671" y="8585"/>
                  </a:lnTo>
                  <a:lnTo>
                    <a:pt x="0" y="8216"/>
                  </a:lnTo>
                  <a:lnTo>
                    <a:pt x="0" y="9356"/>
                  </a:lnTo>
                  <a:lnTo>
                    <a:pt x="671" y="9624"/>
                  </a:lnTo>
                  <a:lnTo>
                    <a:pt x="1341" y="9792"/>
                  </a:lnTo>
                  <a:lnTo>
                    <a:pt x="2012" y="9893"/>
                  </a:lnTo>
                  <a:lnTo>
                    <a:pt x="2683" y="9926"/>
                  </a:lnTo>
                  <a:lnTo>
                    <a:pt x="2716" y="11871"/>
                  </a:lnTo>
                  <a:lnTo>
                    <a:pt x="3353" y="11871"/>
                  </a:lnTo>
                  <a:lnTo>
                    <a:pt x="3353" y="9926"/>
                  </a:lnTo>
                  <a:lnTo>
                    <a:pt x="3990" y="9859"/>
                  </a:lnTo>
                  <a:lnTo>
                    <a:pt x="5030" y="9490"/>
                  </a:lnTo>
                  <a:lnTo>
                    <a:pt x="5432" y="9222"/>
                  </a:lnTo>
                  <a:lnTo>
                    <a:pt x="5768" y="8887"/>
                  </a:lnTo>
                  <a:lnTo>
                    <a:pt x="6137" y="8015"/>
                  </a:lnTo>
                  <a:lnTo>
                    <a:pt x="6170" y="7512"/>
                  </a:lnTo>
                  <a:lnTo>
                    <a:pt x="6137" y="7009"/>
                  </a:lnTo>
                  <a:lnTo>
                    <a:pt x="5801" y="6237"/>
                  </a:lnTo>
                  <a:lnTo>
                    <a:pt x="5466" y="5936"/>
                  </a:lnTo>
                  <a:lnTo>
                    <a:pt x="5097" y="5667"/>
                  </a:lnTo>
                  <a:lnTo>
                    <a:pt x="4024" y="5265"/>
                  </a:lnTo>
                  <a:lnTo>
                    <a:pt x="3353" y="5131"/>
                  </a:lnTo>
                  <a:lnTo>
                    <a:pt x="3353" y="2415"/>
                  </a:lnTo>
                  <a:lnTo>
                    <a:pt x="3923" y="2448"/>
                  </a:lnTo>
                  <a:lnTo>
                    <a:pt x="4493" y="2582"/>
                  </a:lnTo>
                  <a:lnTo>
                    <a:pt x="5030" y="2750"/>
                  </a:lnTo>
                  <a:lnTo>
                    <a:pt x="5567" y="2985"/>
                  </a:lnTo>
                  <a:lnTo>
                    <a:pt x="5567" y="1878"/>
                  </a:lnTo>
                  <a:lnTo>
                    <a:pt x="5030" y="1710"/>
                  </a:lnTo>
                  <a:lnTo>
                    <a:pt x="4493" y="1610"/>
                  </a:lnTo>
                  <a:lnTo>
                    <a:pt x="3923" y="1509"/>
                  </a:lnTo>
                  <a:lnTo>
                    <a:pt x="3353" y="1476"/>
                  </a:lnTo>
                  <a:lnTo>
                    <a:pt x="335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19" name="Google Shape;119;p15"/>
            <p:cNvSpPr/>
            <p:nvPr/>
          </p:nvSpPr>
          <p:spPr>
            <a:xfrm>
              <a:off x="1011619" y="3275588"/>
              <a:ext cx="32450" cy="110715"/>
            </a:xfrm>
            <a:custGeom>
              <a:avLst/>
              <a:gdLst/>
              <a:ahLst/>
              <a:cxnLst/>
              <a:rect l="l" t="t" r="r" b="b"/>
              <a:pathLst>
                <a:path w="1209" h="4125" extrusionOk="0">
                  <a:moveTo>
                    <a:pt x="1" y="0"/>
                  </a:moveTo>
                  <a:lnTo>
                    <a:pt x="1" y="4125"/>
                  </a:lnTo>
                  <a:lnTo>
                    <a:pt x="1208" y="4125"/>
                  </a:lnTo>
                  <a:lnTo>
                    <a:pt x="120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0" name="Google Shape;120;p15"/>
            <p:cNvSpPr/>
            <p:nvPr/>
          </p:nvSpPr>
          <p:spPr>
            <a:xfrm>
              <a:off x="1071929" y="3323284"/>
              <a:ext cx="32423" cy="63020"/>
            </a:xfrm>
            <a:custGeom>
              <a:avLst/>
              <a:gdLst/>
              <a:ahLst/>
              <a:cxnLst/>
              <a:rect l="l" t="t" r="r" b="b"/>
              <a:pathLst>
                <a:path w="1208" h="2348" extrusionOk="0">
                  <a:moveTo>
                    <a:pt x="1" y="1"/>
                  </a:moveTo>
                  <a:lnTo>
                    <a:pt x="1" y="2348"/>
                  </a:lnTo>
                  <a:lnTo>
                    <a:pt x="1208" y="2348"/>
                  </a:lnTo>
                  <a:lnTo>
                    <a:pt x="120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1" name="Google Shape;121;p15"/>
            <p:cNvSpPr/>
            <p:nvPr/>
          </p:nvSpPr>
          <p:spPr>
            <a:xfrm>
              <a:off x="1132240" y="3204488"/>
              <a:ext cx="32423" cy="181814"/>
            </a:xfrm>
            <a:custGeom>
              <a:avLst/>
              <a:gdLst/>
              <a:ahLst/>
              <a:cxnLst/>
              <a:rect l="l" t="t" r="r" b="b"/>
              <a:pathLst>
                <a:path w="1208" h="6774" extrusionOk="0">
                  <a:moveTo>
                    <a:pt x="0" y="0"/>
                  </a:moveTo>
                  <a:lnTo>
                    <a:pt x="0" y="6774"/>
                  </a:lnTo>
                  <a:lnTo>
                    <a:pt x="1208" y="6774"/>
                  </a:lnTo>
                  <a:lnTo>
                    <a:pt x="120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2" name="Google Shape;122;p15"/>
            <p:cNvSpPr/>
            <p:nvPr/>
          </p:nvSpPr>
          <p:spPr>
            <a:xfrm>
              <a:off x="2495875" y="2551864"/>
              <a:ext cx="344733" cy="122417"/>
            </a:xfrm>
            <a:custGeom>
              <a:avLst/>
              <a:gdLst/>
              <a:ahLst/>
              <a:cxnLst/>
              <a:rect l="l" t="t" r="r" b="b"/>
              <a:pathLst>
                <a:path w="12844" h="4561" extrusionOk="0">
                  <a:moveTo>
                    <a:pt x="4092" y="0"/>
                  </a:moveTo>
                  <a:lnTo>
                    <a:pt x="3689" y="302"/>
                  </a:lnTo>
                  <a:lnTo>
                    <a:pt x="3455" y="503"/>
                  </a:lnTo>
                  <a:lnTo>
                    <a:pt x="2784" y="772"/>
                  </a:lnTo>
                  <a:lnTo>
                    <a:pt x="2013" y="839"/>
                  </a:lnTo>
                  <a:lnTo>
                    <a:pt x="1141" y="705"/>
                  </a:lnTo>
                  <a:lnTo>
                    <a:pt x="671" y="570"/>
                  </a:lnTo>
                  <a:lnTo>
                    <a:pt x="604" y="570"/>
                  </a:lnTo>
                  <a:lnTo>
                    <a:pt x="202" y="772"/>
                  </a:lnTo>
                  <a:lnTo>
                    <a:pt x="1" y="1107"/>
                  </a:lnTo>
                  <a:lnTo>
                    <a:pt x="1" y="1342"/>
                  </a:lnTo>
                  <a:lnTo>
                    <a:pt x="101" y="2717"/>
                  </a:lnTo>
                  <a:lnTo>
                    <a:pt x="303" y="4259"/>
                  </a:lnTo>
                  <a:lnTo>
                    <a:pt x="336" y="4527"/>
                  </a:lnTo>
                  <a:lnTo>
                    <a:pt x="336" y="4561"/>
                  </a:lnTo>
                  <a:lnTo>
                    <a:pt x="3052" y="4561"/>
                  </a:lnTo>
                  <a:lnTo>
                    <a:pt x="6875" y="4494"/>
                  </a:lnTo>
                  <a:lnTo>
                    <a:pt x="7747" y="4460"/>
                  </a:lnTo>
                  <a:lnTo>
                    <a:pt x="9491" y="4226"/>
                  </a:lnTo>
                  <a:lnTo>
                    <a:pt x="10228" y="3924"/>
                  </a:lnTo>
                  <a:lnTo>
                    <a:pt x="11972" y="2985"/>
                  </a:lnTo>
                  <a:lnTo>
                    <a:pt x="12844" y="2482"/>
                  </a:lnTo>
                  <a:lnTo>
                    <a:pt x="12743" y="2281"/>
                  </a:lnTo>
                  <a:lnTo>
                    <a:pt x="11939" y="1476"/>
                  </a:lnTo>
                  <a:lnTo>
                    <a:pt x="10966" y="1275"/>
                  </a:lnTo>
                  <a:lnTo>
                    <a:pt x="10295" y="1409"/>
                  </a:lnTo>
                  <a:lnTo>
                    <a:pt x="8250" y="1979"/>
                  </a:lnTo>
                  <a:lnTo>
                    <a:pt x="8082" y="2012"/>
                  </a:lnTo>
                  <a:lnTo>
                    <a:pt x="4494" y="134"/>
                  </a:lnTo>
                  <a:lnTo>
                    <a:pt x="4461" y="101"/>
                  </a:lnTo>
                  <a:lnTo>
                    <a:pt x="4092" y="0"/>
                  </a:lnTo>
                  <a:close/>
                </a:path>
              </a:pathLst>
            </a:custGeom>
            <a:solidFill>
              <a:srgbClr val="5633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3" name="Google Shape;123;p15"/>
            <p:cNvSpPr/>
            <p:nvPr/>
          </p:nvSpPr>
          <p:spPr>
            <a:xfrm>
              <a:off x="2503981" y="2612174"/>
              <a:ext cx="343847" cy="88223"/>
            </a:xfrm>
            <a:custGeom>
              <a:avLst/>
              <a:gdLst/>
              <a:ahLst/>
              <a:cxnLst/>
              <a:rect l="l" t="t" r="r" b="b"/>
              <a:pathLst>
                <a:path w="12811" h="3287" extrusionOk="0">
                  <a:moveTo>
                    <a:pt x="12576" y="0"/>
                  </a:moveTo>
                  <a:lnTo>
                    <a:pt x="12441" y="34"/>
                  </a:lnTo>
                  <a:lnTo>
                    <a:pt x="12140" y="235"/>
                  </a:lnTo>
                  <a:lnTo>
                    <a:pt x="10362" y="1107"/>
                  </a:lnTo>
                  <a:lnTo>
                    <a:pt x="8987" y="1643"/>
                  </a:lnTo>
                  <a:lnTo>
                    <a:pt x="8384" y="1777"/>
                  </a:lnTo>
                  <a:lnTo>
                    <a:pt x="6540" y="1979"/>
                  </a:lnTo>
                  <a:lnTo>
                    <a:pt x="839" y="2113"/>
                  </a:lnTo>
                  <a:lnTo>
                    <a:pt x="1" y="2113"/>
                  </a:lnTo>
                  <a:lnTo>
                    <a:pt x="101" y="3286"/>
                  </a:lnTo>
                  <a:lnTo>
                    <a:pt x="4293" y="3219"/>
                  </a:lnTo>
                  <a:lnTo>
                    <a:pt x="4393" y="2414"/>
                  </a:lnTo>
                  <a:lnTo>
                    <a:pt x="4796" y="2414"/>
                  </a:lnTo>
                  <a:lnTo>
                    <a:pt x="7847" y="2280"/>
                  </a:lnTo>
                  <a:lnTo>
                    <a:pt x="9155" y="2046"/>
                  </a:lnTo>
                  <a:lnTo>
                    <a:pt x="10329" y="1677"/>
                  </a:lnTo>
                  <a:lnTo>
                    <a:pt x="12475" y="537"/>
                  </a:lnTo>
                  <a:lnTo>
                    <a:pt x="12777" y="369"/>
                  </a:lnTo>
                  <a:lnTo>
                    <a:pt x="12810" y="268"/>
                  </a:lnTo>
                  <a:lnTo>
                    <a:pt x="12777" y="34"/>
                  </a:lnTo>
                  <a:lnTo>
                    <a:pt x="12576" y="0"/>
                  </a:lnTo>
                  <a:close/>
                </a:path>
              </a:pathLst>
            </a:custGeom>
            <a:solidFill>
              <a:srgbClr val="1818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4" name="Google Shape;124;p15"/>
            <p:cNvSpPr/>
            <p:nvPr/>
          </p:nvSpPr>
          <p:spPr>
            <a:xfrm>
              <a:off x="1857687" y="3084780"/>
              <a:ext cx="90934" cy="107118"/>
            </a:xfrm>
            <a:custGeom>
              <a:avLst/>
              <a:gdLst/>
              <a:ahLst/>
              <a:cxnLst/>
              <a:rect l="l" t="t" r="r" b="b"/>
              <a:pathLst>
                <a:path w="3388" h="3991" extrusionOk="0">
                  <a:moveTo>
                    <a:pt x="67" y="0"/>
                  </a:moveTo>
                  <a:lnTo>
                    <a:pt x="0" y="1308"/>
                  </a:lnTo>
                  <a:lnTo>
                    <a:pt x="101" y="2750"/>
                  </a:lnTo>
                  <a:lnTo>
                    <a:pt x="503" y="3018"/>
                  </a:lnTo>
                  <a:lnTo>
                    <a:pt x="2046" y="3823"/>
                  </a:lnTo>
                  <a:lnTo>
                    <a:pt x="2817" y="3991"/>
                  </a:lnTo>
                  <a:lnTo>
                    <a:pt x="3253" y="3924"/>
                  </a:lnTo>
                  <a:lnTo>
                    <a:pt x="3387" y="3790"/>
                  </a:lnTo>
                  <a:lnTo>
                    <a:pt x="3354" y="101"/>
                  </a:lnTo>
                  <a:lnTo>
                    <a:pt x="6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5" name="Google Shape;125;p15"/>
            <p:cNvSpPr/>
            <p:nvPr/>
          </p:nvSpPr>
          <p:spPr>
            <a:xfrm>
              <a:off x="1827974" y="3158564"/>
              <a:ext cx="340251" cy="146734"/>
            </a:xfrm>
            <a:custGeom>
              <a:avLst/>
              <a:gdLst/>
              <a:ahLst/>
              <a:cxnLst/>
              <a:rect l="l" t="t" r="r" b="b"/>
              <a:pathLst>
                <a:path w="12677" h="5467" extrusionOk="0">
                  <a:moveTo>
                    <a:pt x="1107" y="1"/>
                  </a:moveTo>
                  <a:lnTo>
                    <a:pt x="671" y="135"/>
                  </a:lnTo>
                  <a:lnTo>
                    <a:pt x="437" y="403"/>
                  </a:lnTo>
                  <a:lnTo>
                    <a:pt x="370" y="605"/>
                  </a:lnTo>
                  <a:lnTo>
                    <a:pt x="202" y="1979"/>
                  </a:lnTo>
                  <a:lnTo>
                    <a:pt x="34" y="3556"/>
                  </a:lnTo>
                  <a:lnTo>
                    <a:pt x="1" y="3790"/>
                  </a:lnTo>
                  <a:lnTo>
                    <a:pt x="1" y="3857"/>
                  </a:lnTo>
                  <a:lnTo>
                    <a:pt x="2683" y="4427"/>
                  </a:lnTo>
                  <a:lnTo>
                    <a:pt x="6439" y="5165"/>
                  </a:lnTo>
                  <a:lnTo>
                    <a:pt x="7278" y="5299"/>
                  </a:lnTo>
                  <a:lnTo>
                    <a:pt x="9021" y="5467"/>
                  </a:lnTo>
                  <a:lnTo>
                    <a:pt x="9793" y="5333"/>
                  </a:lnTo>
                  <a:lnTo>
                    <a:pt x="11704" y="4763"/>
                  </a:lnTo>
                  <a:lnTo>
                    <a:pt x="12676" y="4461"/>
                  </a:lnTo>
                  <a:lnTo>
                    <a:pt x="12643" y="4260"/>
                  </a:lnTo>
                  <a:lnTo>
                    <a:pt x="12006" y="3321"/>
                  </a:lnTo>
                  <a:lnTo>
                    <a:pt x="11100" y="2885"/>
                  </a:lnTo>
                  <a:lnTo>
                    <a:pt x="10430" y="2885"/>
                  </a:lnTo>
                  <a:lnTo>
                    <a:pt x="8284" y="3019"/>
                  </a:lnTo>
                  <a:lnTo>
                    <a:pt x="8116" y="2985"/>
                  </a:lnTo>
                  <a:lnTo>
                    <a:pt x="4997" y="403"/>
                  </a:lnTo>
                  <a:lnTo>
                    <a:pt x="4997" y="370"/>
                  </a:lnTo>
                  <a:lnTo>
                    <a:pt x="4628" y="202"/>
                  </a:lnTo>
                  <a:lnTo>
                    <a:pt x="4192" y="403"/>
                  </a:lnTo>
                  <a:lnTo>
                    <a:pt x="3924" y="538"/>
                  </a:lnTo>
                  <a:lnTo>
                    <a:pt x="3220" y="672"/>
                  </a:lnTo>
                  <a:lnTo>
                    <a:pt x="2415" y="571"/>
                  </a:lnTo>
                  <a:lnTo>
                    <a:pt x="1610" y="269"/>
                  </a:lnTo>
                  <a:lnTo>
                    <a:pt x="1208" y="1"/>
                  </a:lnTo>
                  <a:close/>
                </a:path>
              </a:pathLst>
            </a:custGeom>
            <a:solidFill>
              <a:srgbClr val="5633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6" name="Google Shape;126;p15"/>
            <p:cNvSpPr/>
            <p:nvPr/>
          </p:nvSpPr>
          <p:spPr>
            <a:xfrm>
              <a:off x="1824378" y="3255780"/>
              <a:ext cx="351040" cy="54029"/>
            </a:xfrm>
            <a:custGeom>
              <a:avLst/>
              <a:gdLst/>
              <a:ahLst/>
              <a:cxnLst/>
              <a:rect l="l" t="t" r="r" b="b"/>
              <a:pathLst>
                <a:path w="13079" h="2013" extrusionOk="0">
                  <a:moveTo>
                    <a:pt x="168" y="1"/>
                  </a:moveTo>
                  <a:lnTo>
                    <a:pt x="1" y="1174"/>
                  </a:lnTo>
                  <a:lnTo>
                    <a:pt x="4125" y="2013"/>
                  </a:lnTo>
                  <a:lnTo>
                    <a:pt x="4393" y="1241"/>
                  </a:lnTo>
                  <a:lnTo>
                    <a:pt x="4796" y="1342"/>
                  </a:lnTo>
                  <a:lnTo>
                    <a:pt x="7780" y="1845"/>
                  </a:lnTo>
                  <a:lnTo>
                    <a:pt x="9122" y="1912"/>
                  </a:lnTo>
                  <a:lnTo>
                    <a:pt x="10329" y="1778"/>
                  </a:lnTo>
                  <a:lnTo>
                    <a:pt x="12710" y="1141"/>
                  </a:lnTo>
                  <a:lnTo>
                    <a:pt x="13012" y="1040"/>
                  </a:lnTo>
                  <a:lnTo>
                    <a:pt x="13079" y="940"/>
                  </a:lnTo>
                  <a:lnTo>
                    <a:pt x="13079" y="738"/>
                  </a:lnTo>
                  <a:lnTo>
                    <a:pt x="12911" y="604"/>
                  </a:lnTo>
                  <a:lnTo>
                    <a:pt x="12743" y="638"/>
                  </a:lnTo>
                  <a:lnTo>
                    <a:pt x="12408" y="738"/>
                  </a:lnTo>
                  <a:lnTo>
                    <a:pt x="10497" y="1241"/>
                  </a:lnTo>
                  <a:lnTo>
                    <a:pt x="9055" y="1476"/>
                  </a:lnTo>
                  <a:lnTo>
                    <a:pt x="8418" y="1476"/>
                  </a:lnTo>
                  <a:lnTo>
                    <a:pt x="6573" y="1275"/>
                  </a:lnTo>
                  <a:lnTo>
                    <a:pt x="1007" y="202"/>
                  </a:lnTo>
                  <a:lnTo>
                    <a:pt x="168" y="1"/>
                  </a:lnTo>
                  <a:close/>
                </a:path>
              </a:pathLst>
            </a:custGeom>
            <a:solidFill>
              <a:srgbClr val="1818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7" name="Google Shape;127;p15"/>
            <p:cNvSpPr/>
            <p:nvPr/>
          </p:nvSpPr>
          <p:spPr>
            <a:xfrm>
              <a:off x="1780279" y="1856214"/>
              <a:ext cx="243949" cy="1252864"/>
            </a:xfrm>
            <a:custGeom>
              <a:avLst/>
              <a:gdLst/>
              <a:ahLst/>
              <a:cxnLst/>
              <a:rect l="l" t="t" r="r" b="b"/>
              <a:pathLst>
                <a:path w="9089" h="46679" extrusionOk="0">
                  <a:moveTo>
                    <a:pt x="7277" y="0"/>
                  </a:moveTo>
                  <a:lnTo>
                    <a:pt x="6104" y="503"/>
                  </a:lnTo>
                  <a:lnTo>
                    <a:pt x="4695" y="1442"/>
                  </a:lnTo>
                  <a:lnTo>
                    <a:pt x="973" y="4628"/>
                  </a:lnTo>
                  <a:lnTo>
                    <a:pt x="0" y="5600"/>
                  </a:lnTo>
                  <a:lnTo>
                    <a:pt x="2113" y="24681"/>
                  </a:lnTo>
                  <a:lnTo>
                    <a:pt x="2314" y="46679"/>
                  </a:lnTo>
                  <a:lnTo>
                    <a:pt x="7143" y="46679"/>
                  </a:lnTo>
                  <a:lnTo>
                    <a:pt x="7311" y="45203"/>
                  </a:lnTo>
                  <a:lnTo>
                    <a:pt x="8250" y="36082"/>
                  </a:lnTo>
                  <a:lnTo>
                    <a:pt x="8820" y="28235"/>
                  </a:lnTo>
                  <a:lnTo>
                    <a:pt x="8987" y="24144"/>
                  </a:lnTo>
                  <a:lnTo>
                    <a:pt x="9088" y="20254"/>
                  </a:lnTo>
                  <a:lnTo>
                    <a:pt x="8920" y="12508"/>
                  </a:lnTo>
                  <a:lnTo>
                    <a:pt x="8384" y="3052"/>
                  </a:lnTo>
                  <a:lnTo>
                    <a:pt x="8149" y="671"/>
                  </a:lnTo>
                  <a:lnTo>
                    <a:pt x="8116" y="436"/>
                  </a:lnTo>
                  <a:lnTo>
                    <a:pt x="7881" y="101"/>
                  </a:lnTo>
                  <a:lnTo>
                    <a:pt x="72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8" name="Google Shape;128;p15"/>
            <p:cNvSpPr/>
            <p:nvPr/>
          </p:nvSpPr>
          <p:spPr>
            <a:xfrm>
              <a:off x="1869389" y="1216259"/>
              <a:ext cx="119733" cy="114338"/>
            </a:xfrm>
            <a:custGeom>
              <a:avLst/>
              <a:gdLst/>
              <a:ahLst/>
              <a:cxnLst/>
              <a:rect l="l" t="t" r="r" b="b"/>
              <a:pathLst>
                <a:path w="4461" h="4260" extrusionOk="0">
                  <a:moveTo>
                    <a:pt x="3219" y="1"/>
                  </a:moveTo>
                  <a:lnTo>
                    <a:pt x="0" y="135"/>
                  </a:lnTo>
                  <a:lnTo>
                    <a:pt x="67" y="1208"/>
                  </a:lnTo>
                  <a:lnTo>
                    <a:pt x="134" y="2214"/>
                  </a:lnTo>
                  <a:lnTo>
                    <a:pt x="269" y="3958"/>
                  </a:lnTo>
                  <a:lnTo>
                    <a:pt x="503" y="4126"/>
                  </a:lnTo>
                  <a:lnTo>
                    <a:pt x="1073" y="4260"/>
                  </a:lnTo>
                  <a:lnTo>
                    <a:pt x="2113" y="4159"/>
                  </a:lnTo>
                  <a:lnTo>
                    <a:pt x="4091" y="3388"/>
                  </a:lnTo>
                  <a:lnTo>
                    <a:pt x="4460" y="3153"/>
                  </a:lnTo>
                  <a:lnTo>
                    <a:pt x="3555" y="906"/>
                  </a:lnTo>
                  <a:lnTo>
                    <a:pt x="3354" y="437"/>
                  </a:lnTo>
                  <a:lnTo>
                    <a:pt x="3219" y="1"/>
                  </a:lnTo>
                  <a:close/>
                </a:path>
              </a:pathLst>
            </a:custGeom>
            <a:solidFill>
              <a:srgbClr val="FFD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29" name="Google Shape;129;p15"/>
            <p:cNvSpPr/>
            <p:nvPr/>
          </p:nvSpPr>
          <p:spPr>
            <a:xfrm>
              <a:off x="1705582" y="1294579"/>
              <a:ext cx="407726" cy="670544"/>
            </a:xfrm>
            <a:custGeom>
              <a:avLst/>
              <a:gdLst/>
              <a:ahLst/>
              <a:cxnLst/>
              <a:rect l="l" t="t" r="r" b="b"/>
              <a:pathLst>
                <a:path w="15191" h="24983" extrusionOk="0">
                  <a:moveTo>
                    <a:pt x="12206" y="0"/>
                  </a:moveTo>
                  <a:lnTo>
                    <a:pt x="11536" y="34"/>
                  </a:lnTo>
                  <a:lnTo>
                    <a:pt x="10832" y="235"/>
                  </a:lnTo>
                  <a:lnTo>
                    <a:pt x="9926" y="671"/>
                  </a:lnTo>
                  <a:lnTo>
                    <a:pt x="8484" y="1141"/>
                  </a:lnTo>
                  <a:lnTo>
                    <a:pt x="6841" y="1308"/>
                  </a:lnTo>
                  <a:lnTo>
                    <a:pt x="5869" y="1275"/>
                  </a:lnTo>
                  <a:lnTo>
                    <a:pt x="5366" y="1543"/>
                  </a:lnTo>
                  <a:lnTo>
                    <a:pt x="3521" y="2348"/>
                  </a:lnTo>
                  <a:lnTo>
                    <a:pt x="1979" y="3320"/>
                  </a:lnTo>
                  <a:lnTo>
                    <a:pt x="1073" y="4192"/>
                  </a:lnTo>
                  <a:lnTo>
                    <a:pt x="369" y="5232"/>
                  </a:lnTo>
                  <a:lnTo>
                    <a:pt x="0" y="6506"/>
                  </a:lnTo>
                  <a:lnTo>
                    <a:pt x="0" y="7277"/>
                  </a:lnTo>
                  <a:lnTo>
                    <a:pt x="67" y="8149"/>
                  </a:lnTo>
                  <a:lnTo>
                    <a:pt x="403" y="9759"/>
                  </a:lnTo>
                  <a:lnTo>
                    <a:pt x="1274" y="11972"/>
                  </a:lnTo>
                  <a:lnTo>
                    <a:pt x="2683" y="14688"/>
                  </a:lnTo>
                  <a:lnTo>
                    <a:pt x="3521" y="16767"/>
                  </a:lnTo>
                  <a:lnTo>
                    <a:pt x="3823" y="18243"/>
                  </a:lnTo>
                  <a:lnTo>
                    <a:pt x="3857" y="19047"/>
                  </a:lnTo>
                  <a:lnTo>
                    <a:pt x="3655" y="22702"/>
                  </a:lnTo>
                  <a:lnTo>
                    <a:pt x="3421" y="24614"/>
                  </a:lnTo>
                  <a:lnTo>
                    <a:pt x="3756" y="24714"/>
                  </a:lnTo>
                  <a:lnTo>
                    <a:pt x="5734" y="24983"/>
                  </a:lnTo>
                  <a:lnTo>
                    <a:pt x="7545" y="24983"/>
                  </a:lnTo>
                  <a:lnTo>
                    <a:pt x="9457" y="24614"/>
                  </a:lnTo>
                  <a:lnTo>
                    <a:pt x="10865" y="23943"/>
                  </a:lnTo>
                  <a:lnTo>
                    <a:pt x="11737" y="23340"/>
                  </a:lnTo>
                  <a:lnTo>
                    <a:pt x="12508" y="22501"/>
                  </a:lnTo>
                  <a:lnTo>
                    <a:pt x="13179" y="21495"/>
                  </a:lnTo>
                  <a:lnTo>
                    <a:pt x="13682" y="20221"/>
                  </a:lnTo>
                  <a:lnTo>
                    <a:pt x="14017" y="18712"/>
                  </a:lnTo>
                  <a:lnTo>
                    <a:pt x="14118" y="17840"/>
                  </a:lnTo>
                  <a:lnTo>
                    <a:pt x="14285" y="16398"/>
                  </a:lnTo>
                  <a:lnTo>
                    <a:pt x="14923" y="12307"/>
                  </a:lnTo>
                  <a:lnTo>
                    <a:pt x="15191" y="8786"/>
                  </a:lnTo>
                  <a:lnTo>
                    <a:pt x="15124" y="6405"/>
                  </a:lnTo>
                  <a:lnTo>
                    <a:pt x="14755" y="4125"/>
                  </a:lnTo>
                  <a:lnTo>
                    <a:pt x="13950" y="2046"/>
                  </a:lnTo>
                  <a:lnTo>
                    <a:pt x="13347" y="1107"/>
                  </a:lnTo>
                  <a:lnTo>
                    <a:pt x="13112" y="805"/>
                  </a:lnTo>
                  <a:lnTo>
                    <a:pt x="12575" y="235"/>
                  </a:lnTo>
                  <a:lnTo>
                    <a:pt x="1220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0" name="Google Shape;130;p15"/>
            <p:cNvSpPr/>
            <p:nvPr/>
          </p:nvSpPr>
          <p:spPr>
            <a:xfrm>
              <a:off x="1863082" y="1300887"/>
              <a:ext cx="174648" cy="337540"/>
            </a:xfrm>
            <a:custGeom>
              <a:avLst/>
              <a:gdLst/>
              <a:ahLst/>
              <a:cxnLst/>
              <a:rect l="l" t="t" r="r" b="b"/>
              <a:pathLst>
                <a:path w="6507" h="12576" extrusionOk="0">
                  <a:moveTo>
                    <a:pt x="4964" y="0"/>
                  </a:moveTo>
                  <a:lnTo>
                    <a:pt x="4729" y="101"/>
                  </a:lnTo>
                  <a:lnTo>
                    <a:pt x="3522" y="470"/>
                  </a:lnTo>
                  <a:lnTo>
                    <a:pt x="2147" y="771"/>
                  </a:lnTo>
                  <a:lnTo>
                    <a:pt x="1" y="1040"/>
                  </a:lnTo>
                  <a:lnTo>
                    <a:pt x="336" y="1509"/>
                  </a:lnTo>
                  <a:lnTo>
                    <a:pt x="3052" y="5734"/>
                  </a:lnTo>
                  <a:lnTo>
                    <a:pt x="4528" y="8451"/>
                  </a:lnTo>
                  <a:lnTo>
                    <a:pt x="5064" y="9591"/>
                  </a:lnTo>
                  <a:lnTo>
                    <a:pt x="5835" y="11670"/>
                  </a:lnTo>
                  <a:lnTo>
                    <a:pt x="6003" y="12575"/>
                  </a:lnTo>
                  <a:lnTo>
                    <a:pt x="6070" y="12307"/>
                  </a:lnTo>
                  <a:lnTo>
                    <a:pt x="6372" y="10496"/>
                  </a:lnTo>
                  <a:lnTo>
                    <a:pt x="6506" y="8652"/>
                  </a:lnTo>
                  <a:lnTo>
                    <a:pt x="6473" y="7545"/>
                  </a:lnTo>
                  <a:lnTo>
                    <a:pt x="6405" y="5902"/>
                  </a:lnTo>
                  <a:lnTo>
                    <a:pt x="5902" y="3119"/>
                  </a:lnTo>
                  <a:lnTo>
                    <a:pt x="5332" y="1073"/>
                  </a:lnTo>
                  <a:lnTo>
                    <a:pt x="4964"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1" name="Google Shape;131;p15"/>
            <p:cNvSpPr/>
            <p:nvPr/>
          </p:nvSpPr>
          <p:spPr>
            <a:xfrm>
              <a:off x="1937779" y="1313475"/>
              <a:ext cx="99952" cy="324952"/>
            </a:xfrm>
            <a:custGeom>
              <a:avLst/>
              <a:gdLst/>
              <a:ahLst/>
              <a:cxnLst/>
              <a:rect l="l" t="t" r="r" b="b"/>
              <a:pathLst>
                <a:path w="3724" h="12107" extrusionOk="0">
                  <a:moveTo>
                    <a:pt x="739" y="1"/>
                  </a:moveTo>
                  <a:lnTo>
                    <a:pt x="303" y="940"/>
                  </a:lnTo>
                  <a:lnTo>
                    <a:pt x="1" y="1107"/>
                  </a:lnTo>
                  <a:lnTo>
                    <a:pt x="1376" y="2147"/>
                  </a:lnTo>
                  <a:lnTo>
                    <a:pt x="1745" y="7982"/>
                  </a:lnTo>
                  <a:lnTo>
                    <a:pt x="2281" y="9122"/>
                  </a:lnTo>
                  <a:lnTo>
                    <a:pt x="3052" y="11201"/>
                  </a:lnTo>
                  <a:lnTo>
                    <a:pt x="3220" y="12106"/>
                  </a:lnTo>
                  <a:lnTo>
                    <a:pt x="3287" y="11838"/>
                  </a:lnTo>
                  <a:lnTo>
                    <a:pt x="3589" y="10027"/>
                  </a:lnTo>
                  <a:lnTo>
                    <a:pt x="3723" y="8183"/>
                  </a:lnTo>
                  <a:lnTo>
                    <a:pt x="3690" y="7076"/>
                  </a:lnTo>
                  <a:lnTo>
                    <a:pt x="2013" y="2080"/>
                  </a:lnTo>
                  <a:lnTo>
                    <a:pt x="2147" y="470"/>
                  </a:lnTo>
                  <a:lnTo>
                    <a:pt x="73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2" name="Google Shape;132;p15"/>
            <p:cNvSpPr/>
            <p:nvPr/>
          </p:nvSpPr>
          <p:spPr>
            <a:xfrm>
              <a:off x="1860371" y="1291868"/>
              <a:ext cx="97241" cy="73837"/>
            </a:xfrm>
            <a:custGeom>
              <a:avLst/>
              <a:gdLst/>
              <a:ahLst/>
              <a:cxnLst/>
              <a:rect l="l" t="t" r="r" b="b"/>
              <a:pathLst>
                <a:path w="3623" h="2751" extrusionOk="0">
                  <a:moveTo>
                    <a:pt x="269" y="1"/>
                  </a:moveTo>
                  <a:lnTo>
                    <a:pt x="1" y="1376"/>
                  </a:lnTo>
                  <a:lnTo>
                    <a:pt x="537" y="1845"/>
                  </a:lnTo>
                  <a:lnTo>
                    <a:pt x="1611" y="2415"/>
                  </a:lnTo>
                  <a:lnTo>
                    <a:pt x="3019" y="2751"/>
                  </a:lnTo>
                  <a:lnTo>
                    <a:pt x="3254" y="2751"/>
                  </a:lnTo>
                  <a:lnTo>
                    <a:pt x="3623" y="806"/>
                  </a:lnTo>
                  <a:lnTo>
                    <a:pt x="3086" y="806"/>
                  </a:lnTo>
                  <a:lnTo>
                    <a:pt x="1946" y="604"/>
                  </a:lnTo>
                  <a:lnTo>
                    <a:pt x="504" y="101"/>
                  </a:lnTo>
                  <a:lnTo>
                    <a:pt x="269" y="1"/>
                  </a:lnTo>
                  <a:close/>
                </a:path>
              </a:pathLst>
            </a:custGeom>
            <a:solidFill>
              <a:srgbClr val="F7F7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3" name="Google Shape;133;p15"/>
            <p:cNvSpPr/>
            <p:nvPr/>
          </p:nvSpPr>
          <p:spPr>
            <a:xfrm>
              <a:off x="1957588" y="1277482"/>
              <a:ext cx="47722" cy="63020"/>
            </a:xfrm>
            <a:custGeom>
              <a:avLst/>
              <a:gdLst/>
              <a:ahLst/>
              <a:cxnLst/>
              <a:rect l="l" t="t" r="r" b="b"/>
              <a:pathLst>
                <a:path w="1778" h="2348" extrusionOk="0">
                  <a:moveTo>
                    <a:pt x="1007" y="0"/>
                  </a:moveTo>
                  <a:lnTo>
                    <a:pt x="973" y="235"/>
                  </a:lnTo>
                  <a:lnTo>
                    <a:pt x="671" y="704"/>
                  </a:lnTo>
                  <a:lnTo>
                    <a:pt x="101" y="1241"/>
                  </a:lnTo>
                  <a:lnTo>
                    <a:pt x="1" y="1342"/>
                  </a:lnTo>
                  <a:lnTo>
                    <a:pt x="1577" y="2348"/>
                  </a:lnTo>
                  <a:lnTo>
                    <a:pt x="1778" y="1744"/>
                  </a:lnTo>
                  <a:lnTo>
                    <a:pt x="1744" y="839"/>
                  </a:lnTo>
                  <a:lnTo>
                    <a:pt x="1744" y="738"/>
                  </a:lnTo>
                  <a:lnTo>
                    <a:pt x="1007" y="0"/>
                  </a:lnTo>
                  <a:close/>
                </a:path>
              </a:pathLst>
            </a:custGeom>
            <a:solidFill>
              <a:srgbClr val="F7F7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4" name="Google Shape;134;p15"/>
            <p:cNvSpPr/>
            <p:nvPr/>
          </p:nvSpPr>
          <p:spPr>
            <a:xfrm>
              <a:off x="1796491" y="1594306"/>
              <a:ext cx="52231" cy="369023"/>
            </a:xfrm>
            <a:custGeom>
              <a:avLst/>
              <a:gdLst/>
              <a:ahLst/>
              <a:cxnLst/>
              <a:rect l="l" t="t" r="r" b="b"/>
              <a:pathLst>
                <a:path w="1946" h="13749" extrusionOk="0">
                  <a:moveTo>
                    <a:pt x="1744" y="0"/>
                  </a:moveTo>
                  <a:lnTo>
                    <a:pt x="0" y="5064"/>
                  </a:lnTo>
                  <a:lnTo>
                    <a:pt x="235" y="6673"/>
                  </a:lnTo>
                  <a:lnTo>
                    <a:pt x="402" y="9691"/>
                  </a:lnTo>
                  <a:lnTo>
                    <a:pt x="201" y="13112"/>
                  </a:lnTo>
                  <a:lnTo>
                    <a:pt x="134" y="13648"/>
                  </a:lnTo>
                  <a:lnTo>
                    <a:pt x="973" y="13749"/>
                  </a:lnTo>
                  <a:lnTo>
                    <a:pt x="1241" y="12541"/>
                  </a:lnTo>
                  <a:lnTo>
                    <a:pt x="1844" y="8249"/>
                  </a:lnTo>
                  <a:lnTo>
                    <a:pt x="1945" y="7042"/>
                  </a:lnTo>
                  <a:lnTo>
                    <a:pt x="1945" y="4292"/>
                  </a:lnTo>
                  <a:lnTo>
                    <a:pt x="1811" y="671"/>
                  </a:lnTo>
                  <a:lnTo>
                    <a:pt x="174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5" name="Google Shape;135;p15"/>
            <p:cNvSpPr/>
            <p:nvPr/>
          </p:nvSpPr>
          <p:spPr>
            <a:xfrm>
              <a:off x="1871188" y="1226163"/>
              <a:ext cx="94530" cy="55827"/>
            </a:xfrm>
            <a:custGeom>
              <a:avLst/>
              <a:gdLst/>
              <a:ahLst/>
              <a:cxnLst/>
              <a:rect l="l" t="t" r="r" b="b"/>
              <a:pathLst>
                <a:path w="3522" h="2080" extrusionOk="0">
                  <a:moveTo>
                    <a:pt x="3387" y="1"/>
                  </a:moveTo>
                  <a:lnTo>
                    <a:pt x="3287" y="68"/>
                  </a:lnTo>
                  <a:lnTo>
                    <a:pt x="2683" y="303"/>
                  </a:lnTo>
                  <a:lnTo>
                    <a:pt x="1107" y="806"/>
                  </a:lnTo>
                  <a:lnTo>
                    <a:pt x="235" y="940"/>
                  </a:lnTo>
                  <a:lnTo>
                    <a:pt x="0" y="839"/>
                  </a:lnTo>
                  <a:lnTo>
                    <a:pt x="67" y="1845"/>
                  </a:lnTo>
                  <a:lnTo>
                    <a:pt x="604" y="1979"/>
                  </a:lnTo>
                  <a:lnTo>
                    <a:pt x="1878" y="2080"/>
                  </a:lnTo>
                  <a:lnTo>
                    <a:pt x="2448" y="1912"/>
                  </a:lnTo>
                  <a:lnTo>
                    <a:pt x="2851" y="1711"/>
                  </a:lnTo>
                  <a:lnTo>
                    <a:pt x="3320" y="1242"/>
                  </a:lnTo>
                  <a:lnTo>
                    <a:pt x="3521" y="672"/>
                  </a:lnTo>
                  <a:lnTo>
                    <a:pt x="3521" y="571"/>
                  </a:lnTo>
                  <a:lnTo>
                    <a:pt x="3488" y="537"/>
                  </a:lnTo>
                  <a:lnTo>
                    <a:pt x="3421" y="1"/>
                  </a:lnTo>
                  <a:close/>
                </a:path>
              </a:pathLst>
            </a:custGeom>
            <a:solidFill>
              <a:srgbClr val="FFCB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6" name="Google Shape;136;p15"/>
            <p:cNvSpPr/>
            <p:nvPr/>
          </p:nvSpPr>
          <p:spPr>
            <a:xfrm>
              <a:off x="1782990" y="976869"/>
              <a:ext cx="228623" cy="288933"/>
            </a:xfrm>
            <a:custGeom>
              <a:avLst/>
              <a:gdLst/>
              <a:ahLst/>
              <a:cxnLst/>
              <a:rect l="l" t="t" r="r" b="b"/>
              <a:pathLst>
                <a:path w="8518" h="10765" extrusionOk="0">
                  <a:moveTo>
                    <a:pt x="5030" y="0"/>
                  </a:moveTo>
                  <a:lnTo>
                    <a:pt x="4225" y="335"/>
                  </a:lnTo>
                  <a:lnTo>
                    <a:pt x="1643" y="1643"/>
                  </a:lnTo>
                  <a:lnTo>
                    <a:pt x="436" y="2314"/>
                  </a:lnTo>
                  <a:lnTo>
                    <a:pt x="235" y="2850"/>
                  </a:lnTo>
                  <a:lnTo>
                    <a:pt x="0" y="3924"/>
                  </a:lnTo>
                  <a:lnTo>
                    <a:pt x="0" y="5231"/>
                  </a:lnTo>
                  <a:lnTo>
                    <a:pt x="134" y="5533"/>
                  </a:lnTo>
                  <a:lnTo>
                    <a:pt x="771" y="6774"/>
                  </a:lnTo>
                  <a:lnTo>
                    <a:pt x="2247" y="9356"/>
                  </a:lnTo>
                  <a:lnTo>
                    <a:pt x="2448" y="9691"/>
                  </a:lnTo>
                  <a:lnTo>
                    <a:pt x="2616" y="9960"/>
                  </a:lnTo>
                  <a:lnTo>
                    <a:pt x="2850" y="10261"/>
                  </a:lnTo>
                  <a:lnTo>
                    <a:pt x="3286" y="10664"/>
                  </a:lnTo>
                  <a:lnTo>
                    <a:pt x="3521" y="10764"/>
                  </a:lnTo>
                  <a:lnTo>
                    <a:pt x="3991" y="10764"/>
                  </a:lnTo>
                  <a:lnTo>
                    <a:pt x="5500" y="10429"/>
                  </a:lnTo>
                  <a:lnTo>
                    <a:pt x="7176" y="9792"/>
                  </a:lnTo>
                  <a:lnTo>
                    <a:pt x="8115" y="9222"/>
                  </a:lnTo>
                  <a:lnTo>
                    <a:pt x="8451" y="8853"/>
                  </a:lnTo>
                  <a:lnTo>
                    <a:pt x="8518" y="8652"/>
                  </a:lnTo>
                  <a:lnTo>
                    <a:pt x="8484" y="8249"/>
                  </a:lnTo>
                  <a:lnTo>
                    <a:pt x="8015" y="6707"/>
                  </a:lnTo>
                  <a:lnTo>
                    <a:pt x="7310" y="4661"/>
                  </a:lnTo>
                  <a:lnTo>
                    <a:pt x="6673" y="2649"/>
                  </a:lnTo>
                  <a:lnTo>
                    <a:pt x="6506" y="1844"/>
                  </a:lnTo>
                  <a:lnTo>
                    <a:pt x="6304" y="1073"/>
                  </a:lnTo>
                  <a:lnTo>
                    <a:pt x="6137" y="570"/>
                  </a:lnTo>
                  <a:lnTo>
                    <a:pt x="5935" y="369"/>
                  </a:lnTo>
                  <a:lnTo>
                    <a:pt x="5399" y="67"/>
                  </a:lnTo>
                  <a:lnTo>
                    <a:pt x="5030" y="0"/>
                  </a:lnTo>
                  <a:close/>
                </a:path>
              </a:pathLst>
            </a:custGeom>
            <a:solidFill>
              <a:srgbClr val="FFD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7" name="Google Shape;137;p15"/>
            <p:cNvSpPr/>
            <p:nvPr/>
          </p:nvSpPr>
          <p:spPr>
            <a:xfrm>
              <a:off x="1968377" y="1087559"/>
              <a:ext cx="43239" cy="67529"/>
            </a:xfrm>
            <a:custGeom>
              <a:avLst/>
              <a:gdLst/>
              <a:ahLst/>
              <a:cxnLst/>
              <a:rect l="l" t="t" r="r" b="b"/>
              <a:pathLst>
                <a:path w="1611" h="2516" extrusionOk="0">
                  <a:moveTo>
                    <a:pt x="1" y="1"/>
                  </a:moveTo>
                  <a:lnTo>
                    <a:pt x="202" y="2516"/>
                  </a:lnTo>
                  <a:lnTo>
                    <a:pt x="370" y="2449"/>
                  </a:lnTo>
                  <a:lnTo>
                    <a:pt x="1175" y="2113"/>
                  </a:lnTo>
                  <a:lnTo>
                    <a:pt x="1577" y="1812"/>
                  </a:lnTo>
                  <a:lnTo>
                    <a:pt x="1611" y="1677"/>
                  </a:lnTo>
                  <a:lnTo>
                    <a:pt x="806" y="772"/>
                  </a:lnTo>
                  <a:lnTo>
                    <a:pt x="1" y="1"/>
                  </a:lnTo>
                  <a:close/>
                </a:path>
              </a:pathLst>
            </a:custGeom>
            <a:solidFill>
              <a:srgbClr val="FFD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8" name="Google Shape;138;p15"/>
            <p:cNvSpPr/>
            <p:nvPr/>
          </p:nvSpPr>
          <p:spPr>
            <a:xfrm>
              <a:off x="1682177" y="1475483"/>
              <a:ext cx="203420" cy="740757"/>
            </a:xfrm>
            <a:custGeom>
              <a:avLst/>
              <a:gdLst/>
              <a:ahLst/>
              <a:cxnLst/>
              <a:rect l="l" t="t" r="r" b="b"/>
              <a:pathLst>
                <a:path w="7579" h="27599" extrusionOk="0">
                  <a:moveTo>
                    <a:pt x="2750" y="1"/>
                  </a:moveTo>
                  <a:lnTo>
                    <a:pt x="1811" y="34"/>
                  </a:lnTo>
                  <a:lnTo>
                    <a:pt x="1107" y="269"/>
                  </a:lnTo>
                  <a:lnTo>
                    <a:pt x="872" y="537"/>
                  </a:lnTo>
                  <a:lnTo>
                    <a:pt x="0" y="9692"/>
                  </a:lnTo>
                  <a:lnTo>
                    <a:pt x="2616" y="27599"/>
                  </a:lnTo>
                  <a:lnTo>
                    <a:pt x="6238" y="26693"/>
                  </a:lnTo>
                  <a:lnTo>
                    <a:pt x="6204" y="25218"/>
                  </a:lnTo>
                  <a:lnTo>
                    <a:pt x="5835" y="18042"/>
                  </a:lnTo>
                  <a:lnTo>
                    <a:pt x="5500" y="13850"/>
                  </a:lnTo>
                  <a:lnTo>
                    <a:pt x="5299" y="12810"/>
                  </a:lnTo>
                  <a:lnTo>
                    <a:pt x="5232" y="12408"/>
                  </a:lnTo>
                  <a:lnTo>
                    <a:pt x="5366" y="11234"/>
                  </a:lnTo>
                  <a:lnTo>
                    <a:pt x="5936" y="9021"/>
                  </a:lnTo>
                  <a:lnTo>
                    <a:pt x="6975" y="5768"/>
                  </a:lnTo>
                  <a:lnTo>
                    <a:pt x="7512" y="3689"/>
                  </a:lnTo>
                  <a:lnTo>
                    <a:pt x="7579" y="2683"/>
                  </a:lnTo>
                  <a:lnTo>
                    <a:pt x="7478" y="2348"/>
                  </a:lnTo>
                  <a:lnTo>
                    <a:pt x="7311" y="2080"/>
                  </a:lnTo>
                  <a:lnTo>
                    <a:pt x="6707" y="1510"/>
                  </a:lnTo>
                  <a:lnTo>
                    <a:pt x="5399" y="738"/>
                  </a:lnTo>
                  <a:lnTo>
                    <a:pt x="3790" y="202"/>
                  </a:lnTo>
                  <a:lnTo>
                    <a:pt x="27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39" name="Google Shape;139;p15"/>
            <p:cNvSpPr/>
            <p:nvPr/>
          </p:nvSpPr>
          <p:spPr>
            <a:xfrm>
              <a:off x="1928788" y="1093867"/>
              <a:ext cx="17124" cy="19835"/>
            </a:xfrm>
            <a:custGeom>
              <a:avLst/>
              <a:gdLst/>
              <a:ahLst/>
              <a:cxnLst/>
              <a:rect l="l" t="t" r="r" b="b"/>
              <a:pathLst>
                <a:path w="638" h="739" extrusionOk="0">
                  <a:moveTo>
                    <a:pt x="235" y="0"/>
                  </a:moveTo>
                  <a:lnTo>
                    <a:pt x="135" y="34"/>
                  </a:lnTo>
                  <a:lnTo>
                    <a:pt x="34" y="135"/>
                  </a:lnTo>
                  <a:lnTo>
                    <a:pt x="0" y="369"/>
                  </a:lnTo>
                  <a:lnTo>
                    <a:pt x="68" y="503"/>
                  </a:lnTo>
                  <a:lnTo>
                    <a:pt x="168" y="638"/>
                  </a:lnTo>
                  <a:lnTo>
                    <a:pt x="403" y="738"/>
                  </a:lnTo>
                  <a:lnTo>
                    <a:pt x="503" y="705"/>
                  </a:lnTo>
                  <a:lnTo>
                    <a:pt x="604" y="604"/>
                  </a:lnTo>
                  <a:lnTo>
                    <a:pt x="638" y="369"/>
                  </a:lnTo>
                  <a:lnTo>
                    <a:pt x="571" y="235"/>
                  </a:lnTo>
                  <a:lnTo>
                    <a:pt x="470" y="101"/>
                  </a:lnTo>
                  <a:lnTo>
                    <a:pt x="235" y="0"/>
                  </a:lnTo>
                  <a:close/>
                </a:path>
              </a:pathLst>
            </a:custGeom>
            <a:solidFill>
              <a:srgbClr val="5633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0" name="Google Shape;140;p15"/>
            <p:cNvSpPr/>
            <p:nvPr/>
          </p:nvSpPr>
          <p:spPr>
            <a:xfrm>
              <a:off x="1783875" y="1722093"/>
              <a:ext cx="274546" cy="414061"/>
            </a:xfrm>
            <a:custGeom>
              <a:avLst/>
              <a:gdLst/>
              <a:ahLst/>
              <a:cxnLst/>
              <a:rect l="l" t="t" r="r" b="b"/>
              <a:pathLst>
                <a:path w="10229" h="15427" extrusionOk="0">
                  <a:moveTo>
                    <a:pt x="10228" y="1"/>
                  </a:moveTo>
                  <a:lnTo>
                    <a:pt x="2683" y="5031"/>
                  </a:lnTo>
                  <a:lnTo>
                    <a:pt x="1" y="15426"/>
                  </a:lnTo>
                  <a:lnTo>
                    <a:pt x="6204" y="14521"/>
                  </a:lnTo>
                  <a:lnTo>
                    <a:pt x="6707" y="13917"/>
                  </a:lnTo>
                  <a:lnTo>
                    <a:pt x="7579" y="12106"/>
                  </a:lnTo>
                  <a:lnTo>
                    <a:pt x="8686" y="8619"/>
                  </a:lnTo>
                  <a:lnTo>
                    <a:pt x="10061" y="1443"/>
                  </a:lnTo>
                  <a:lnTo>
                    <a:pt x="1022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1" name="Google Shape;141;p15"/>
            <p:cNvSpPr/>
            <p:nvPr/>
          </p:nvSpPr>
          <p:spPr>
            <a:xfrm>
              <a:off x="2007082" y="1647396"/>
              <a:ext cx="119733" cy="296126"/>
            </a:xfrm>
            <a:custGeom>
              <a:avLst/>
              <a:gdLst/>
              <a:ahLst/>
              <a:cxnLst/>
              <a:rect l="l" t="t" r="r" b="b"/>
              <a:pathLst>
                <a:path w="4461" h="11033" extrusionOk="0">
                  <a:moveTo>
                    <a:pt x="3555" y="0"/>
                  </a:moveTo>
                  <a:lnTo>
                    <a:pt x="605" y="10060"/>
                  </a:lnTo>
                  <a:lnTo>
                    <a:pt x="470" y="10295"/>
                  </a:lnTo>
                  <a:lnTo>
                    <a:pt x="1" y="11033"/>
                  </a:lnTo>
                  <a:lnTo>
                    <a:pt x="605" y="10295"/>
                  </a:lnTo>
                  <a:lnTo>
                    <a:pt x="1108" y="9759"/>
                  </a:lnTo>
                  <a:lnTo>
                    <a:pt x="2348" y="9054"/>
                  </a:lnTo>
                  <a:lnTo>
                    <a:pt x="4126" y="8551"/>
                  </a:lnTo>
                  <a:lnTo>
                    <a:pt x="4461" y="8518"/>
                  </a:lnTo>
                  <a:lnTo>
                    <a:pt x="35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2" name="Google Shape;142;p15"/>
            <p:cNvSpPr/>
            <p:nvPr/>
          </p:nvSpPr>
          <p:spPr>
            <a:xfrm>
              <a:off x="2014302" y="834642"/>
              <a:ext cx="611147" cy="649850"/>
            </a:xfrm>
            <a:custGeom>
              <a:avLst/>
              <a:gdLst/>
              <a:ahLst/>
              <a:cxnLst/>
              <a:rect l="l" t="t" r="r" b="b"/>
              <a:pathLst>
                <a:path w="22770" h="24212" extrusionOk="0">
                  <a:moveTo>
                    <a:pt x="20221" y="1"/>
                  </a:moveTo>
                  <a:lnTo>
                    <a:pt x="0" y="17371"/>
                  </a:lnTo>
                  <a:lnTo>
                    <a:pt x="2448" y="24212"/>
                  </a:lnTo>
                  <a:lnTo>
                    <a:pt x="3655" y="23139"/>
                  </a:lnTo>
                  <a:lnTo>
                    <a:pt x="9356" y="17841"/>
                  </a:lnTo>
                  <a:lnTo>
                    <a:pt x="12575" y="14722"/>
                  </a:lnTo>
                  <a:lnTo>
                    <a:pt x="13279" y="13884"/>
                  </a:lnTo>
                  <a:lnTo>
                    <a:pt x="18578" y="7244"/>
                  </a:lnTo>
                  <a:lnTo>
                    <a:pt x="22769" y="2181"/>
                  </a:lnTo>
                  <a:lnTo>
                    <a:pt x="2022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3" name="Google Shape;143;p15"/>
            <p:cNvSpPr/>
            <p:nvPr/>
          </p:nvSpPr>
          <p:spPr>
            <a:xfrm>
              <a:off x="1756874" y="969649"/>
              <a:ext cx="206131" cy="262844"/>
            </a:xfrm>
            <a:custGeom>
              <a:avLst/>
              <a:gdLst/>
              <a:ahLst/>
              <a:cxnLst/>
              <a:rect l="l" t="t" r="r" b="b"/>
              <a:pathLst>
                <a:path w="7680" h="9793" extrusionOk="0">
                  <a:moveTo>
                    <a:pt x="6808" y="1"/>
                  </a:moveTo>
                  <a:lnTo>
                    <a:pt x="6405" y="101"/>
                  </a:lnTo>
                  <a:lnTo>
                    <a:pt x="6271" y="169"/>
                  </a:lnTo>
                  <a:lnTo>
                    <a:pt x="6003" y="269"/>
                  </a:lnTo>
                  <a:lnTo>
                    <a:pt x="5198" y="604"/>
                  </a:lnTo>
                  <a:lnTo>
                    <a:pt x="2616" y="1912"/>
                  </a:lnTo>
                  <a:lnTo>
                    <a:pt x="1409" y="2583"/>
                  </a:lnTo>
                  <a:lnTo>
                    <a:pt x="604" y="3086"/>
                  </a:lnTo>
                  <a:lnTo>
                    <a:pt x="269" y="3354"/>
                  </a:lnTo>
                  <a:lnTo>
                    <a:pt x="135" y="3522"/>
                  </a:lnTo>
                  <a:lnTo>
                    <a:pt x="1" y="4058"/>
                  </a:lnTo>
                  <a:lnTo>
                    <a:pt x="1" y="4964"/>
                  </a:lnTo>
                  <a:lnTo>
                    <a:pt x="68" y="5366"/>
                  </a:lnTo>
                  <a:lnTo>
                    <a:pt x="437" y="6104"/>
                  </a:lnTo>
                  <a:lnTo>
                    <a:pt x="2482" y="9290"/>
                  </a:lnTo>
                  <a:lnTo>
                    <a:pt x="2884" y="9793"/>
                  </a:lnTo>
                  <a:lnTo>
                    <a:pt x="3086" y="9726"/>
                  </a:lnTo>
                  <a:lnTo>
                    <a:pt x="3220" y="9625"/>
                  </a:lnTo>
                  <a:lnTo>
                    <a:pt x="3253" y="8149"/>
                  </a:lnTo>
                  <a:lnTo>
                    <a:pt x="3153" y="8183"/>
                  </a:lnTo>
                  <a:lnTo>
                    <a:pt x="2717" y="8149"/>
                  </a:lnTo>
                  <a:lnTo>
                    <a:pt x="2415" y="7915"/>
                  </a:lnTo>
                  <a:lnTo>
                    <a:pt x="1946" y="7009"/>
                  </a:lnTo>
                  <a:lnTo>
                    <a:pt x="1878" y="6506"/>
                  </a:lnTo>
                  <a:lnTo>
                    <a:pt x="2046" y="6339"/>
                  </a:lnTo>
                  <a:lnTo>
                    <a:pt x="2449" y="6171"/>
                  </a:lnTo>
                  <a:lnTo>
                    <a:pt x="2985" y="6372"/>
                  </a:lnTo>
                  <a:lnTo>
                    <a:pt x="3052" y="6406"/>
                  </a:lnTo>
                  <a:lnTo>
                    <a:pt x="3589" y="7177"/>
                  </a:lnTo>
                  <a:lnTo>
                    <a:pt x="3924" y="7009"/>
                  </a:lnTo>
                  <a:lnTo>
                    <a:pt x="3387" y="4427"/>
                  </a:lnTo>
                  <a:lnTo>
                    <a:pt x="4461" y="3924"/>
                  </a:lnTo>
                  <a:lnTo>
                    <a:pt x="6271" y="3187"/>
                  </a:lnTo>
                  <a:lnTo>
                    <a:pt x="7277" y="2784"/>
                  </a:lnTo>
                  <a:lnTo>
                    <a:pt x="7579" y="2650"/>
                  </a:lnTo>
                  <a:lnTo>
                    <a:pt x="7680" y="2214"/>
                  </a:lnTo>
                  <a:lnTo>
                    <a:pt x="7512" y="973"/>
                  </a:lnTo>
                  <a:lnTo>
                    <a:pt x="7411" y="604"/>
                  </a:lnTo>
                  <a:lnTo>
                    <a:pt x="7277" y="236"/>
                  </a:lnTo>
                  <a:lnTo>
                    <a:pt x="6808" y="1"/>
                  </a:lnTo>
                  <a:close/>
                </a:path>
              </a:pathLst>
            </a:custGeom>
            <a:solidFill>
              <a:srgbClr val="56331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4" name="Google Shape;144;p15"/>
            <p:cNvSpPr/>
            <p:nvPr/>
          </p:nvSpPr>
          <p:spPr>
            <a:xfrm>
              <a:off x="1714573" y="2233322"/>
              <a:ext cx="209728" cy="87337"/>
            </a:xfrm>
            <a:custGeom>
              <a:avLst/>
              <a:gdLst/>
              <a:ahLst/>
              <a:cxnLst/>
              <a:rect l="l" t="t" r="r" b="b"/>
              <a:pathLst>
                <a:path w="7814" h="3254" fill="none" extrusionOk="0">
                  <a:moveTo>
                    <a:pt x="1" y="3253"/>
                  </a:moveTo>
                  <a:lnTo>
                    <a:pt x="235" y="1879"/>
                  </a:lnTo>
                  <a:lnTo>
                    <a:pt x="269" y="1644"/>
                  </a:lnTo>
                  <a:lnTo>
                    <a:pt x="537" y="1174"/>
                  </a:lnTo>
                  <a:lnTo>
                    <a:pt x="939" y="772"/>
                  </a:lnTo>
                  <a:lnTo>
                    <a:pt x="1409" y="537"/>
                  </a:lnTo>
                  <a:lnTo>
                    <a:pt x="1677" y="504"/>
                  </a:lnTo>
                  <a:lnTo>
                    <a:pt x="5399" y="1"/>
                  </a:lnTo>
                  <a:lnTo>
                    <a:pt x="5668" y="1"/>
                  </a:lnTo>
                  <a:lnTo>
                    <a:pt x="6171" y="135"/>
                  </a:lnTo>
                  <a:lnTo>
                    <a:pt x="6640" y="403"/>
                  </a:lnTo>
                  <a:lnTo>
                    <a:pt x="7009" y="805"/>
                  </a:lnTo>
                  <a:lnTo>
                    <a:pt x="7110" y="1040"/>
                  </a:lnTo>
                  <a:lnTo>
                    <a:pt x="7814" y="2750"/>
                  </a:lnTo>
                </a:path>
              </a:pathLst>
            </a:custGeom>
            <a:noFill/>
            <a:ln w="31850" cap="flat" cmpd="sng">
              <a:solidFill>
                <a:srgbClr val="563312"/>
              </a:solidFill>
              <a:prstDash val="solid"/>
              <a:miter lim="33533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5" name="Google Shape;145;p15"/>
            <p:cNvSpPr/>
            <p:nvPr/>
          </p:nvSpPr>
          <p:spPr>
            <a:xfrm>
              <a:off x="1583162" y="2272026"/>
              <a:ext cx="517556" cy="382551"/>
            </a:xfrm>
            <a:custGeom>
              <a:avLst/>
              <a:gdLst/>
              <a:ahLst/>
              <a:cxnLst/>
              <a:rect l="l" t="t" r="r" b="b"/>
              <a:pathLst>
                <a:path w="19283" h="14253" extrusionOk="0">
                  <a:moveTo>
                    <a:pt x="17170" y="1"/>
                  </a:moveTo>
                  <a:lnTo>
                    <a:pt x="17069" y="34"/>
                  </a:lnTo>
                  <a:lnTo>
                    <a:pt x="1141" y="1744"/>
                  </a:lnTo>
                  <a:lnTo>
                    <a:pt x="873" y="1778"/>
                  </a:lnTo>
                  <a:lnTo>
                    <a:pt x="470" y="2046"/>
                  </a:lnTo>
                  <a:lnTo>
                    <a:pt x="135" y="2415"/>
                  </a:lnTo>
                  <a:lnTo>
                    <a:pt x="1" y="2884"/>
                  </a:lnTo>
                  <a:lnTo>
                    <a:pt x="1" y="3119"/>
                  </a:lnTo>
                  <a:lnTo>
                    <a:pt x="537" y="9323"/>
                  </a:lnTo>
                  <a:lnTo>
                    <a:pt x="873" y="13112"/>
                  </a:lnTo>
                  <a:lnTo>
                    <a:pt x="906" y="13313"/>
                  </a:lnTo>
                  <a:lnTo>
                    <a:pt x="1007" y="13515"/>
                  </a:lnTo>
                  <a:lnTo>
                    <a:pt x="1208" y="13850"/>
                  </a:lnTo>
                  <a:lnTo>
                    <a:pt x="1845" y="14219"/>
                  </a:lnTo>
                  <a:lnTo>
                    <a:pt x="2247" y="14252"/>
                  </a:lnTo>
                  <a:lnTo>
                    <a:pt x="18142" y="13045"/>
                  </a:lnTo>
                  <a:lnTo>
                    <a:pt x="18411" y="13012"/>
                  </a:lnTo>
                  <a:lnTo>
                    <a:pt x="18846" y="12777"/>
                  </a:lnTo>
                  <a:lnTo>
                    <a:pt x="19148" y="12442"/>
                  </a:lnTo>
                  <a:lnTo>
                    <a:pt x="19282" y="11972"/>
                  </a:lnTo>
                  <a:lnTo>
                    <a:pt x="19282" y="11704"/>
                  </a:lnTo>
                  <a:lnTo>
                    <a:pt x="18411" y="1141"/>
                  </a:lnTo>
                  <a:lnTo>
                    <a:pt x="18310" y="705"/>
                  </a:lnTo>
                  <a:lnTo>
                    <a:pt x="17706" y="101"/>
                  </a:lnTo>
                  <a:lnTo>
                    <a:pt x="17270" y="34"/>
                  </a:lnTo>
                  <a:lnTo>
                    <a:pt x="17170" y="1"/>
                  </a:lnTo>
                  <a:close/>
                </a:path>
              </a:pathLst>
            </a:custGeom>
            <a:solidFill>
              <a:srgbClr val="4529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6" name="Google Shape;146;p15"/>
            <p:cNvSpPr/>
            <p:nvPr/>
          </p:nvSpPr>
          <p:spPr>
            <a:xfrm>
              <a:off x="1751479" y="2191022"/>
              <a:ext cx="123330" cy="106233"/>
            </a:xfrm>
            <a:custGeom>
              <a:avLst/>
              <a:gdLst/>
              <a:ahLst/>
              <a:cxnLst/>
              <a:rect l="l" t="t" r="r" b="b"/>
              <a:pathLst>
                <a:path w="4595" h="3958" extrusionOk="0">
                  <a:moveTo>
                    <a:pt x="3689" y="1"/>
                  </a:moveTo>
                  <a:lnTo>
                    <a:pt x="1644" y="369"/>
                  </a:lnTo>
                  <a:lnTo>
                    <a:pt x="0" y="738"/>
                  </a:lnTo>
                  <a:lnTo>
                    <a:pt x="0" y="1577"/>
                  </a:lnTo>
                  <a:lnTo>
                    <a:pt x="34" y="2516"/>
                  </a:lnTo>
                  <a:lnTo>
                    <a:pt x="168" y="2717"/>
                  </a:lnTo>
                  <a:lnTo>
                    <a:pt x="872" y="3723"/>
                  </a:lnTo>
                  <a:lnTo>
                    <a:pt x="1208" y="3958"/>
                  </a:lnTo>
                  <a:lnTo>
                    <a:pt x="1778" y="3924"/>
                  </a:lnTo>
                  <a:lnTo>
                    <a:pt x="3253" y="3421"/>
                  </a:lnTo>
                  <a:lnTo>
                    <a:pt x="3991" y="3086"/>
                  </a:lnTo>
                  <a:lnTo>
                    <a:pt x="4091" y="2952"/>
                  </a:lnTo>
                  <a:lnTo>
                    <a:pt x="4024" y="1811"/>
                  </a:lnTo>
                  <a:lnTo>
                    <a:pt x="3924" y="1007"/>
                  </a:lnTo>
                  <a:lnTo>
                    <a:pt x="4594" y="872"/>
                  </a:lnTo>
                  <a:lnTo>
                    <a:pt x="4527" y="772"/>
                  </a:lnTo>
                  <a:lnTo>
                    <a:pt x="4159" y="269"/>
                  </a:lnTo>
                  <a:lnTo>
                    <a:pt x="3857" y="34"/>
                  </a:lnTo>
                  <a:lnTo>
                    <a:pt x="3689" y="1"/>
                  </a:lnTo>
                  <a:close/>
                </a:path>
              </a:pathLst>
            </a:custGeom>
            <a:solidFill>
              <a:srgbClr val="FFD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7" name="Google Shape;147;p15"/>
            <p:cNvSpPr/>
            <p:nvPr/>
          </p:nvSpPr>
          <p:spPr>
            <a:xfrm>
              <a:off x="1583162" y="2355741"/>
              <a:ext cx="63047" cy="165630"/>
            </a:xfrm>
            <a:custGeom>
              <a:avLst/>
              <a:gdLst/>
              <a:ahLst/>
              <a:cxnLst/>
              <a:rect l="l" t="t" r="r" b="b"/>
              <a:pathLst>
                <a:path w="2349" h="6171" fill="none" extrusionOk="0">
                  <a:moveTo>
                    <a:pt x="1" y="6103"/>
                  </a:moveTo>
                  <a:lnTo>
                    <a:pt x="1" y="0"/>
                  </a:lnTo>
                  <a:lnTo>
                    <a:pt x="2348" y="6103"/>
                  </a:lnTo>
                  <a:lnTo>
                    <a:pt x="1" y="617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8" name="Google Shape;148;p15"/>
            <p:cNvSpPr/>
            <p:nvPr/>
          </p:nvSpPr>
          <p:spPr>
            <a:xfrm>
              <a:off x="1597575" y="2282843"/>
              <a:ext cx="475229" cy="246633"/>
            </a:xfrm>
            <a:custGeom>
              <a:avLst/>
              <a:gdLst/>
              <a:ahLst/>
              <a:cxnLst/>
              <a:rect l="l" t="t" r="r" b="b"/>
              <a:pathLst>
                <a:path w="17706" h="9189" extrusionOk="0">
                  <a:moveTo>
                    <a:pt x="17102" y="0"/>
                  </a:moveTo>
                  <a:lnTo>
                    <a:pt x="17002" y="34"/>
                  </a:lnTo>
                  <a:lnTo>
                    <a:pt x="16901" y="637"/>
                  </a:lnTo>
                  <a:lnTo>
                    <a:pt x="16868" y="2347"/>
                  </a:lnTo>
                  <a:lnTo>
                    <a:pt x="17035" y="6774"/>
                  </a:lnTo>
                  <a:lnTo>
                    <a:pt x="17102" y="7780"/>
                  </a:lnTo>
                  <a:lnTo>
                    <a:pt x="0" y="8819"/>
                  </a:lnTo>
                  <a:lnTo>
                    <a:pt x="34" y="9188"/>
                  </a:lnTo>
                  <a:lnTo>
                    <a:pt x="17706" y="8316"/>
                  </a:lnTo>
                  <a:lnTo>
                    <a:pt x="17505" y="7411"/>
                  </a:lnTo>
                  <a:lnTo>
                    <a:pt x="17270" y="4795"/>
                  </a:lnTo>
                  <a:lnTo>
                    <a:pt x="17136" y="771"/>
                  </a:lnTo>
                  <a:lnTo>
                    <a:pt x="17102" y="0"/>
                  </a:lnTo>
                  <a:close/>
                </a:path>
              </a:pathLst>
            </a:custGeom>
            <a:solidFill>
              <a:srgbClr val="331E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sp>
          <p:nvSpPr>
            <p:cNvPr id="149" name="Google Shape;149;p15"/>
            <p:cNvSpPr/>
            <p:nvPr/>
          </p:nvSpPr>
          <p:spPr>
            <a:xfrm>
              <a:off x="1803684" y="2491634"/>
              <a:ext cx="37818" cy="49547"/>
            </a:xfrm>
            <a:custGeom>
              <a:avLst/>
              <a:gdLst/>
              <a:ahLst/>
              <a:cxnLst/>
              <a:rect l="l" t="t" r="r" b="b"/>
              <a:pathLst>
                <a:path w="1409" h="1846" extrusionOk="0">
                  <a:moveTo>
                    <a:pt x="637" y="1"/>
                  </a:moveTo>
                  <a:lnTo>
                    <a:pt x="0" y="135"/>
                  </a:lnTo>
                  <a:lnTo>
                    <a:pt x="34" y="336"/>
                  </a:lnTo>
                  <a:lnTo>
                    <a:pt x="202" y="1208"/>
                  </a:lnTo>
                  <a:lnTo>
                    <a:pt x="470" y="1711"/>
                  </a:lnTo>
                  <a:lnTo>
                    <a:pt x="671" y="1812"/>
                  </a:lnTo>
                  <a:lnTo>
                    <a:pt x="839" y="1845"/>
                  </a:lnTo>
                  <a:lnTo>
                    <a:pt x="1140" y="1543"/>
                  </a:lnTo>
                  <a:lnTo>
                    <a:pt x="1409" y="671"/>
                  </a:lnTo>
                  <a:lnTo>
                    <a:pt x="1409" y="68"/>
                  </a:lnTo>
                  <a:lnTo>
                    <a:pt x="1342" y="68"/>
                  </a:lnTo>
                  <a:lnTo>
                    <a:pt x="637" y="1"/>
                  </a:lnTo>
                  <a:close/>
                </a:path>
              </a:pathLst>
            </a:custGeom>
            <a:solidFill>
              <a:srgbClr val="CDEE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panose="02000000000000000000" pitchFamily="2" charset="0"/>
                <a:ea typeface="Roboto" panose="02000000000000000000" pitchFamily="2"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3" name="Title 2">
            <a:extLst>
              <a:ext uri="{FF2B5EF4-FFF2-40B4-BE49-F238E27FC236}">
                <a16:creationId xmlns:a16="http://schemas.microsoft.com/office/drawing/2014/main" id="{9E4C84D9-20F5-2846-8291-E7BD5AF4650B}"/>
              </a:ext>
            </a:extLst>
          </p:cNvPr>
          <p:cNvSpPr>
            <a:spLocks noGrp="1"/>
          </p:cNvSpPr>
          <p:nvPr>
            <p:ph type="title"/>
          </p:nvPr>
        </p:nvSpPr>
        <p:spPr/>
        <p:txBody>
          <a:bodyPr/>
          <a:lstStyle/>
          <a:p>
            <a:r>
              <a:rPr lang="en-GB" dirty="0">
                <a:latin typeface="Roboto" panose="02000000000000000000" pitchFamily="2" charset="0"/>
                <a:ea typeface="Roboto" panose="02000000000000000000" pitchFamily="2" charset="0"/>
              </a:rPr>
              <a:t>Table of Contents</a:t>
            </a:r>
            <a:endParaRPr lang="en-US" dirty="0">
              <a:latin typeface="Roboto" panose="02000000000000000000" pitchFamily="2" charset="0"/>
              <a:ea typeface="Roboto" panose="02000000000000000000" pitchFamily="2" charset="0"/>
            </a:endParaRPr>
          </a:p>
        </p:txBody>
      </p:sp>
      <p:sp>
        <p:nvSpPr>
          <p:cNvPr id="5" name="Google Shape;7;p1">
            <a:extLst>
              <a:ext uri="{FF2B5EF4-FFF2-40B4-BE49-F238E27FC236}">
                <a16:creationId xmlns:a16="http://schemas.microsoft.com/office/drawing/2014/main" id="{ED550565-47CE-DC42-8CE1-F6FA08169E3D}"/>
              </a:ext>
            </a:extLst>
          </p:cNvPr>
          <p:cNvSpPr txBox="1">
            <a:spLocks noGrp="1"/>
          </p:cNvSpPr>
          <p:nvPr>
            <p:ph idx="1"/>
          </p:nvPr>
        </p:nvSpPr>
        <p:spPr>
          <a:xfrm>
            <a:off x="457200" y="1152475"/>
            <a:ext cx="8229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pPr marL="287338" indent="-179388">
              <a:buSzPct val="80000"/>
            </a:pPr>
            <a:r>
              <a:rPr lang="en-US" sz="1400" dirty="0">
                <a:latin typeface="Roboto" panose="02000000000000000000" pitchFamily="2" charset="0"/>
                <a:ea typeface="Roboto" panose="02000000000000000000" pitchFamily="2" charset="0"/>
              </a:rPr>
              <a:t>Company Overview: Bottom Line Concepts </a:t>
            </a:r>
          </a:p>
          <a:p>
            <a:pPr marL="287338" indent="-179388">
              <a:buSzPct val="80000"/>
            </a:pPr>
            <a:r>
              <a:rPr lang="en-US" sz="1400" dirty="0">
                <a:latin typeface="Roboto" panose="02000000000000000000" pitchFamily="2" charset="0"/>
                <a:ea typeface="Roboto" panose="02000000000000000000" pitchFamily="2" charset="0"/>
              </a:rPr>
              <a:t>How do you know if a business is eligible?</a:t>
            </a:r>
          </a:p>
          <a:p>
            <a:pPr marL="287338" indent="-179388">
              <a:buSzPct val="80000"/>
            </a:pPr>
            <a:r>
              <a:rPr lang="en-US" sz="1400" dirty="0">
                <a:latin typeface="Roboto" panose="02000000000000000000" pitchFamily="2" charset="0"/>
                <a:ea typeface="Roboto" panose="02000000000000000000" pitchFamily="2" charset="0"/>
              </a:rPr>
              <a:t>Most Relevant Industries for ERC</a:t>
            </a:r>
          </a:p>
          <a:p>
            <a:pPr marL="287338" indent="-179388">
              <a:buSzPct val="80000"/>
            </a:pPr>
            <a:r>
              <a:rPr lang="en-US" sz="1400" dirty="0">
                <a:latin typeface="Roboto" panose="02000000000000000000" pitchFamily="2" charset="0"/>
                <a:ea typeface="Roboto" panose="02000000000000000000" pitchFamily="2" charset="0"/>
              </a:rPr>
              <a:t>How does the ERC process work?</a:t>
            </a:r>
          </a:p>
          <a:p>
            <a:pPr marL="287338" indent="-179388">
              <a:buSzPct val="80000"/>
            </a:pPr>
            <a:r>
              <a:rPr lang="en-US" sz="1400" dirty="0">
                <a:latin typeface="Roboto" panose="02000000000000000000" pitchFamily="2" charset="0"/>
                <a:ea typeface="Roboto" panose="02000000000000000000" pitchFamily="2" charset="0"/>
              </a:rPr>
              <a:t>Example Client ERC Refunds</a:t>
            </a:r>
          </a:p>
          <a:p>
            <a:pPr marL="287338" indent="-179388">
              <a:buSzPct val="80000"/>
            </a:pPr>
            <a:r>
              <a:rPr lang="en-US" sz="1400" dirty="0">
                <a:latin typeface="Roboto" panose="02000000000000000000" pitchFamily="2" charset="0"/>
                <a:ea typeface="Roboto" panose="02000000000000000000" pitchFamily="2" charset="0"/>
              </a:rPr>
              <a:t>Why BLC?</a:t>
            </a:r>
          </a:p>
        </p:txBody>
      </p:sp>
    </p:spTree>
    <p:extLst>
      <p:ext uri="{BB962C8B-B14F-4D97-AF65-F5344CB8AC3E}">
        <p14:creationId xmlns:p14="http://schemas.microsoft.com/office/powerpoint/2010/main" val="257886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20" name="Google Shape;201;p17">
            <a:extLst>
              <a:ext uri="{FF2B5EF4-FFF2-40B4-BE49-F238E27FC236}">
                <a16:creationId xmlns:a16="http://schemas.microsoft.com/office/drawing/2014/main" id="{B8A8FBEE-9C58-6E4F-92B3-8579A2593312}"/>
              </a:ext>
            </a:extLst>
          </p:cNvPr>
          <p:cNvSpPr txBox="1"/>
          <p:nvPr/>
        </p:nvSpPr>
        <p:spPr>
          <a:xfrm>
            <a:off x="4003895" y="1129635"/>
            <a:ext cx="5140106" cy="3560044"/>
          </a:xfrm>
          <a:prstGeom prst="rect">
            <a:avLst/>
          </a:prstGeom>
          <a:solidFill>
            <a:schemeClr val="bg1">
              <a:lumMod val="95000"/>
              <a:alpha val="50000"/>
            </a:schemeClr>
          </a:solid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None/>
            </a:pPr>
            <a:r>
              <a:rPr lang="en-GB" sz="1000" dirty="0">
                <a:solidFill>
                  <a:schemeClr val="bg1"/>
                </a:solidFill>
                <a:latin typeface="Roboto" panose="02000000000000000000" pitchFamily="2" charset="0"/>
                <a:ea typeface="Roboto" panose="02000000000000000000" pitchFamily="2" charset="0"/>
                <a:cs typeface="Roboto"/>
                <a:sym typeface="Roboto"/>
              </a:rPr>
              <a:t>x</a:t>
            </a:r>
          </a:p>
        </p:txBody>
      </p:sp>
      <p:sp>
        <p:nvSpPr>
          <p:cNvPr id="3" name="Title 2">
            <a:extLst>
              <a:ext uri="{FF2B5EF4-FFF2-40B4-BE49-F238E27FC236}">
                <a16:creationId xmlns:a16="http://schemas.microsoft.com/office/drawing/2014/main" id="{9E4C84D9-20F5-2846-8291-E7BD5AF4650B}"/>
              </a:ext>
            </a:extLst>
          </p:cNvPr>
          <p:cNvSpPr>
            <a:spLocks noGrp="1"/>
          </p:cNvSpPr>
          <p:nvPr>
            <p:ph type="title"/>
          </p:nvPr>
        </p:nvSpPr>
        <p:spPr/>
        <p:txBody>
          <a:bodyPr/>
          <a:lstStyle/>
          <a:p>
            <a:pPr marL="287338" indent="-179388">
              <a:buSzPct val="80000"/>
            </a:pPr>
            <a:r>
              <a:rPr lang="en-US" dirty="0">
                <a:latin typeface="Roboto" panose="02000000000000000000" pitchFamily="2" charset="0"/>
                <a:ea typeface="Roboto" panose="02000000000000000000" pitchFamily="2" charset="0"/>
              </a:rPr>
              <a:t>Defining the Employee Retention Credit (</a:t>
            </a:r>
            <a:r>
              <a:rPr lang="en-US" dirty="0">
                <a:solidFill>
                  <a:schemeClr val="accent5"/>
                </a:solidFill>
                <a:latin typeface="Roboto" panose="02000000000000000000" pitchFamily="2" charset="0"/>
                <a:ea typeface="Roboto" panose="02000000000000000000" pitchFamily="2" charset="0"/>
              </a:rPr>
              <a:t>ERC</a:t>
            </a:r>
            <a:r>
              <a:rPr lang="en-US" dirty="0">
                <a:latin typeface="Roboto" panose="02000000000000000000" pitchFamily="2" charset="0"/>
                <a:ea typeface="Roboto" panose="02000000000000000000" pitchFamily="2" charset="0"/>
              </a:rPr>
              <a:t>)</a:t>
            </a:r>
          </a:p>
        </p:txBody>
      </p:sp>
      <p:sp>
        <p:nvSpPr>
          <p:cNvPr id="5" name="Google Shape;7;p1">
            <a:extLst>
              <a:ext uri="{FF2B5EF4-FFF2-40B4-BE49-F238E27FC236}">
                <a16:creationId xmlns:a16="http://schemas.microsoft.com/office/drawing/2014/main" id="{ED550565-47CE-DC42-8CE1-F6FA08169E3D}"/>
              </a:ext>
            </a:extLst>
          </p:cNvPr>
          <p:cNvSpPr txBox="1">
            <a:spLocks noGrp="1"/>
          </p:cNvSpPr>
          <p:nvPr>
            <p:ph idx="1"/>
          </p:nvPr>
        </p:nvSpPr>
        <p:spPr>
          <a:xfrm>
            <a:off x="281836" y="1136989"/>
            <a:ext cx="3354368" cy="3560045"/>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pPr marL="114300" indent="0">
              <a:buNone/>
            </a:pPr>
            <a:r>
              <a:rPr lang="en-US" sz="1400" dirty="0">
                <a:latin typeface="Roboto" panose="02000000000000000000" pitchFamily="2" charset="0"/>
                <a:ea typeface="Roboto" panose="02000000000000000000" pitchFamily="2" charset="0"/>
              </a:rPr>
              <a:t>At BLC, we launched a </a:t>
            </a:r>
            <a:r>
              <a:rPr lang="en-US" sz="1400" b="1" dirty="0">
                <a:latin typeface="Roboto" panose="02000000000000000000" pitchFamily="2" charset="0"/>
                <a:ea typeface="Roboto" panose="02000000000000000000" pitchFamily="2" charset="0"/>
              </a:rPr>
              <a:t>Government Aid Division </a:t>
            </a:r>
            <a:r>
              <a:rPr lang="en-US" sz="1400" dirty="0">
                <a:latin typeface="Roboto" panose="02000000000000000000" pitchFamily="2" charset="0"/>
                <a:ea typeface="Roboto" panose="02000000000000000000" pitchFamily="2" charset="0"/>
              </a:rPr>
              <a:t>to help businesses impacted by Covid-19 by </a:t>
            </a:r>
            <a:r>
              <a:rPr lang="en-US" sz="1400" b="1" dirty="0">
                <a:latin typeface="Roboto" panose="02000000000000000000" pitchFamily="2" charset="0"/>
                <a:ea typeface="Roboto" panose="02000000000000000000" pitchFamily="2" charset="0"/>
              </a:rPr>
              <a:t>Maximizing the Employee Retention Credit </a:t>
            </a:r>
            <a:r>
              <a:rPr lang="en-US" sz="1400" dirty="0">
                <a:latin typeface="Roboto" panose="02000000000000000000" pitchFamily="2" charset="0"/>
                <a:ea typeface="Roboto" panose="02000000000000000000" pitchFamily="2" charset="0"/>
              </a:rPr>
              <a:t>(ERC) Program. </a:t>
            </a:r>
            <a:br>
              <a:rPr lang="en-US" sz="1400" dirty="0">
                <a:latin typeface="Roboto" panose="02000000000000000000" pitchFamily="2" charset="0"/>
                <a:ea typeface="Roboto" panose="02000000000000000000" pitchFamily="2" charset="0"/>
              </a:rPr>
            </a:br>
            <a:endParaRPr lang="en-US" sz="1400" dirty="0">
              <a:latin typeface="Roboto" panose="02000000000000000000" pitchFamily="2" charset="0"/>
              <a:ea typeface="Roboto" panose="02000000000000000000" pitchFamily="2" charset="0"/>
            </a:endParaRPr>
          </a:p>
          <a:p>
            <a:pPr marL="114300" indent="0">
              <a:buNone/>
            </a:pPr>
            <a:r>
              <a:rPr lang="en-US" sz="1400" b="1" dirty="0">
                <a:latin typeface="Roboto" panose="02000000000000000000" pitchFamily="2" charset="0"/>
                <a:ea typeface="Roboto" panose="02000000000000000000" pitchFamily="2" charset="0"/>
              </a:rPr>
              <a:t>So, what is ERC?</a:t>
            </a:r>
          </a:p>
          <a:p>
            <a:pPr marL="287338" indent="-179388">
              <a:buSzPct val="80000"/>
            </a:pPr>
            <a:r>
              <a:rPr lang="en-US" sz="1100" dirty="0">
                <a:latin typeface="Roboto" panose="02000000000000000000" pitchFamily="2" charset="0"/>
                <a:ea typeface="Roboto" panose="02000000000000000000" pitchFamily="2" charset="0"/>
              </a:rPr>
              <a:t>ERC is a </a:t>
            </a:r>
            <a:r>
              <a:rPr lang="en-US" sz="1100" b="1" dirty="0">
                <a:latin typeface="Roboto" panose="02000000000000000000" pitchFamily="2" charset="0"/>
                <a:ea typeface="Roboto" panose="02000000000000000000" pitchFamily="2" charset="0"/>
              </a:rPr>
              <a:t>stimulus program </a:t>
            </a:r>
            <a:r>
              <a:rPr lang="en-US" sz="1100" dirty="0">
                <a:latin typeface="Roboto" panose="02000000000000000000" pitchFamily="2" charset="0"/>
                <a:ea typeface="Roboto" panose="02000000000000000000" pitchFamily="2" charset="0"/>
              </a:rPr>
              <a:t>designed to help businesses that were able to retain their employees during the Covid-19 pandemic. Established by the </a:t>
            </a:r>
            <a:r>
              <a:rPr lang="en-US" sz="1100" b="1" dirty="0">
                <a:latin typeface="Roboto" panose="02000000000000000000" pitchFamily="2" charset="0"/>
                <a:ea typeface="Roboto" panose="02000000000000000000" pitchFamily="2" charset="0"/>
              </a:rPr>
              <a:t>CARES Act</a:t>
            </a:r>
            <a:r>
              <a:rPr lang="en-US" sz="1100" dirty="0">
                <a:latin typeface="Roboto" panose="02000000000000000000" pitchFamily="2" charset="0"/>
                <a:ea typeface="Roboto" panose="02000000000000000000" pitchFamily="2" charset="0"/>
              </a:rPr>
              <a:t>, it is a </a:t>
            </a:r>
            <a:r>
              <a:rPr lang="en-US" sz="1100" b="1" dirty="0">
                <a:latin typeface="Roboto" panose="02000000000000000000" pitchFamily="2" charset="0"/>
                <a:ea typeface="Roboto" panose="02000000000000000000" pitchFamily="2" charset="0"/>
              </a:rPr>
              <a:t>refundable tax credit </a:t>
            </a:r>
            <a:r>
              <a:rPr lang="en-US" sz="1100" dirty="0">
                <a:latin typeface="Roboto" panose="02000000000000000000" pitchFamily="2" charset="0"/>
                <a:ea typeface="Roboto" panose="02000000000000000000" pitchFamily="2" charset="0"/>
              </a:rPr>
              <a:t>– a grant, not a loan – that your business can claim.</a:t>
            </a:r>
          </a:p>
          <a:p>
            <a:pPr marL="287338" indent="-179388">
              <a:buSzPct val="80000"/>
            </a:pPr>
            <a:r>
              <a:rPr lang="en-US" sz="1100" dirty="0">
                <a:latin typeface="Roboto" panose="02000000000000000000" pitchFamily="2" charset="0"/>
                <a:ea typeface="Roboto" panose="02000000000000000000" pitchFamily="2" charset="0"/>
              </a:rPr>
              <a:t>ERC is based on </a:t>
            </a:r>
            <a:r>
              <a:rPr lang="en-US" sz="1100" b="1" dirty="0">
                <a:latin typeface="Roboto" panose="02000000000000000000" pitchFamily="2" charset="0"/>
                <a:ea typeface="Roboto" panose="02000000000000000000" pitchFamily="2" charset="0"/>
              </a:rPr>
              <a:t>qualified wages </a:t>
            </a:r>
            <a:r>
              <a:rPr lang="en-US" sz="1100" dirty="0">
                <a:latin typeface="Roboto" panose="02000000000000000000" pitchFamily="2" charset="0"/>
                <a:ea typeface="Roboto" panose="02000000000000000000" pitchFamily="2" charset="0"/>
              </a:rPr>
              <a:t>and healthcare paid to employees.</a:t>
            </a:r>
            <a:endParaRPr lang="en-US" sz="1100" b="1" dirty="0">
              <a:latin typeface="Roboto" panose="02000000000000000000" pitchFamily="2" charset="0"/>
              <a:ea typeface="Roboto" panose="02000000000000000000" pitchFamily="2" charset="0"/>
            </a:endParaRPr>
          </a:p>
        </p:txBody>
      </p:sp>
      <p:sp>
        <p:nvSpPr>
          <p:cNvPr id="13" name="Rectangle 12">
            <a:extLst>
              <a:ext uri="{FF2B5EF4-FFF2-40B4-BE49-F238E27FC236}">
                <a16:creationId xmlns:a16="http://schemas.microsoft.com/office/drawing/2014/main" id="{BF382EDD-C895-6346-96D1-98AD69C47F68}"/>
              </a:ext>
            </a:extLst>
          </p:cNvPr>
          <p:cNvSpPr/>
          <p:nvPr/>
        </p:nvSpPr>
        <p:spPr>
          <a:xfrm>
            <a:off x="4040358" y="1236002"/>
            <a:ext cx="2046967" cy="1594283"/>
          </a:xfrm>
          <a:prstGeom prst="rect">
            <a:avLst/>
          </a:prstGeom>
        </p:spPr>
        <p:txBody>
          <a:bodyPr wrap="square">
            <a:spAutoFit/>
          </a:bodyPr>
          <a:lstStyle/>
          <a:p>
            <a:pPr fontAlgn="auto">
              <a:spcBef>
                <a:spcPts val="0"/>
              </a:spcBef>
              <a:spcAft>
                <a:spcPts val="0"/>
              </a:spcAft>
            </a:pPr>
            <a:r>
              <a:rPr lang="en-US" sz="1600" b="1" dirty="0">
                <a:solidFill>
                  <a:schemeClr val="accent6"/>
                </a:solidFill>
                <a:latin typeface="Roboto" panose="02000000000000000000" pitchFamily="2" charset="0"/>
                <a:ea typeface="Roboto" panose="02000000000000000000" pitchFamily="2" charset="0"/>
              </a:rPr>
              <a:t>Significant Returns</a:t>
            </a:r>
          </a:p>
          <a:p>
            <a:pPr fontAlgn="auto">
              <a:lnSpc>
                <a:spcPct val="90000"/>
              </a:lnSpc>
              <a:spcBef>
                <a:spcPts val="0"/>
              </a:spcBef>
              <a:spcAft>
                <a:spcPts val="0"/>
              </a:spcAft>
            </a:pPr>
            <a:endParaRPr lang="en-US" sz="900" dirty="0">
              <a:solidFill>
                <a:srgbClr val="595959"/>
              </a:solidFill>
              <a:latin typeface="Roboto" panose="02000000000000000000" pitchFamily="2" charset="0"/>
              <a:ea typeface="Roboto" panose="02000000000000000000" pitchFamily="2" charset="0"/>
            </a:endParaRPr>
          </a:p>
          <a:p>
            <a:r>
              <a:rPr lang="en-US" sz="1050" dirty="0">
                <a:latin typeface="Roboto" panose="02000000000000000000" pitchFamily="2" charset="0"/>
                <a:ea typeface="Roboto" panose="02000000000000000000" pitchFamily="2" charset="0"/>
              </a:rPr>
              <a:t>Up to </a:t>
            </a:r>
            <a:r>
              <a:rPr lang="en-US" sz="1050" b="1" dirty="0">
                <a:latin typeface="Roboto" panose="02000000000000000000" pitchFamily="2" charset="0"/>
                <a:ea typeface="Roboto" panose="02000000000000000000" pitchFamily="2" charset="0"/>
              </a:rPr>
              <a:t>$26,000 </a:t>
            </a:r>
            <a:r>
              <a:rPr lang="en-US" sz="1050" dirty="0">
                <a:latin typeface="Roboto" panose="02000000000000000000" pitchFamily="2" charset="0"/>
                <a:ea typeface="Roboto" panose="02000000000000000000" pitchFamily="2" charset="0"/>
              </a:rPr>
              <a:t>per employee</a:t>
            </a:r>
          </a:p>
          <a:p>
            <a:endParaRPr lang="en-US" sz="1050" dirty="0">
              <a:latin typeface="Roboto" panose="02000000000000000000" pitchFamily="2" charset="0"/>
              <a:ea typeface="Roboto" panose="02000000000000000000" pitchFamily="2" charset="0"/>
            </a:endParaRPr>
          </a:p>
          <a:p>
            <a:r>
              <a:rPr lang="en-US" sz="1050" dirty="0">
                <a:latin typeface="Roboto" panose="02000000000000000000" pitchFamily="2" charset="0"/>
                <a:ea typeface="Roboto" panose="02000000000000000000" pitchFamily="2" charset="0"/>
              </a:rPr>
              <a:t>6-10K per W2 if PPP 1&amp;2</a:t>
            </a:r>
          </a:p>
          <a:p>
            <a:endParaRPr lang="en-US" sz="1050" dirty="0">
              <a:latin typeface="Roboto" panose="02000000000000000000" pitchFamily="2" charset="0"/>
              <a:ea typeface="Roboto" panose="02000000000000000000" pitchFamily="2" charset="0"/>
            </a:endParaRPr>
          </a:p>
          <a:p>
            <a:r>
              <a:rPr lang="en-US" sz="1050" dirty="0">
                <a:latin typeface="Roboto" panose="02000000000000000000" pitchFamily="2" charset="0"/>
                <a:ea typeface="Roboto" panose="02000000000000000000" pitchFamily="2" charset="0"/>
              </a:rPr>
              <a:t>10--15K per W2 if PPP1</a:t>
            </a:r>
          </a:p>
          <a:p>
            <a:endParaRPr lang="en-US" sz="1050" dirty="0">
              <a:latin typeface="Roboto" panose="02000000000000000000" pitchFamily="2" charset="0"/>
              <a:ea typeface="Roboto" panose="02000000000000000000" pitchFamily="2" charset="0"/>
            </a:endParaRPr>
          </a:p>
          <a:p>
            <a:r>
              <a:rPr lang="en-US" sz="1050" dirty="0">
                <a:latin typeface="Roboto" panose="02000000000000000000" pitchFamily="2" charset="0"/>
                <a:ea typeface="Roboto" panose="02000000000000000000" pitchFamily="2" charset="0"/>
              </a:rPr>
              <a:t>15-26K+ per W2 if NO PPP</a:t>
            </a:r>
          </a:p>
        </p:txBody>
      </p:sp>
      <p:sp>
        <p:nvSpPr>
          <p:cNvPr id="14" name="Rectangle 13">
            <a:extLst>
              <a:ext uri="{FF2B5EF4-FFF2-40B4-BE49-F238E27FC236}">
                <a16:creationId xmlns:a16="http://schemas.microsoft.com/office/drawing/2014/main" id="{950E9ADD-88FF-804B-B663-CE2253C0485C}"/>
              </a:ext>
            </a:extLst>
          </p:cNvPr>
          <p:cNvSpPr/>
          <p:nvPr/>
        </p:nvSpPr>
        <p:spPr>
          <a:xfrm>
            <a:off x="6617023" y="1236002"/>
            <a:ext cx="2251404" cy="821763"/>
          </a:xfrm>
          <a:prstGeom prst="rect">
            <a:avLst/>
          </a:prstGeom>
        </p:spPr>
        <p:txBody>
          <a:bodyPr wrap="square" rIns="72000">
            <a:spAutoFit/>
          </a:bodyPr>
          <a:lstStyle/>
          <a:p>
            <a:pPr fontAlgn="auto">
              <a:lnSpc>
                <a:spcPct val="90000"/>
              </a:lnSpc>
              <a:spcBef>
                <a:spcPts val="0"/>
              </a:spcBef>
              <a:spcAft>
                <a:spcPts val="0"/>
              </a:spcAft>
            </a:pPr>
            <a:r>
              <a:rPr lang="en-US" sz="1600" b="1" dirty="0">
                <a:solidFill>
                  <a:schemeClr val="accent6"/>
                </a:solidFill>
                <a:latin typeface="Roboto" panose="02000000000000000000" pitchFamily="2" charset="0"/>
                <a:ea typeface="Roboto" panose="02000000000000000000" pitchFamily="2" charset="0"/>
              </a:rPr>
              <a:t>Multiple Years Available</a:t>
            </a:r>
          </a:p>
          <a:p>
            <a:pPr fontAlgn="auto">
              <a:lnSpc>
                <a:spcPct val="90000"/>
              </a:lnSpc>
              <a:spcBef>
                <a:spcPts val="0"/>
              </a:spcBef>
              <a:spcAft>
                <a:spcPts val="0"/>
              </a:spcAft>
            </a:pPr>
            <a:endParaRPr lang="en-US" sz="900" dirty="0">
              <a:solidFill>
                <a:srgbClr val="595959"/>
              </a:solidFill>
              <a:latin typeface="Roboto" panose="02000000000000000000" pitchFamily="2" charset="0"/>
              <a:ea typeface="Roboto" panose="02000000000000000000" pitchFamily="2" charset="0"/>
            </a:endParaRPr>
          </a:p>
          <a:p>
            <a:r>
              <a:rPr lang="en-US" sz="1050" dirty="0">
                <a:latin typeface="Roboto" panose="02000000000000000000" pitchFamily="2" charset="0"/>
                <a:ea typeface="Roboto" panose="02000000000000000000" pitchFamily="2" charset="0"/>
              </a:rPr>
              <a:t>Available for </a:t>
            </a:r>
            <a:r>
              <a:rPr lang="en-US" sz="1050" b="1" dirty="0">
                <a:latin typeface="Roboto" panose="02000000000000000000" pitchFamily="2" charset="0"/>
                <a:ea typeface="Roboto" panose="02000000000000000000" pitchFamily="2" charset="0"/>
              </a:rPr>
              <a:t>2020 &amp; 2021 </a:t>
            </a:r>
          </a:p>
        </p:txBody>
      </p:sp>
      <p:sp>
        <p:nvSpPr>
          <p:cNvPr id="15" name="Rectangle 14">
            <a:extLst>
              <a:ext uri="{FF2B5EF4-FFF2-40B4-BE49-F238E27FC236}">
                <a16:creationId xmlns:a16="http://schemas.microsoft.com/office/drawing/2014/main" id="{865DA31A-8480-0541-9E33-52CC41DAAC34}"/>
              </a:ext>
            </a:extLst>
          </p:cNvPr>
          <p:cNvSpPr/>
          <p:nvPr/>
        </p:nvSpPr>
        <p:spPr>
          <a:xfrm>
            <a:off x="4040358" y="3039374"/>
            <a:ext cx="2039015" cy="884858"/>
          </a:xfrm>
          <a:prstGeom prst="rect">
            <a:avLst/>
          </a:prstGeom>
        </p:spPr>
        <p:txBody>
          <a:bodyPr wrap="square">
            <a:spAutoFit/>
          </a:bodyPr>
          <a:lstStyle/>
          <a:p>
            <a:pPr fontAlgn="auto">
              <a:spcBef>
                <a:spcPts val="0"/>
              </a:spcBef>
              <a:spcAft>
                <a:spcPts val="0"/>
              </a:spcAft>
            </a:pPr>
            <a:r>
              <a:rPr lang="en-US" sz="1600" b="1" dirty="0">
                <a:solidFill>
                  <a:schemeClr val="accent6"/>
                </a:solidFill>
                <a:latin typeface="Roboto" panose="02000000000000000000" pitchFamily="2" charset="0"/>
                <a:ea typeface="Roboto" panose="02000000000000000000" pitchFamily="2" charset="0"/>
              </a:rPr>
              <a:t>Government Funds Available</a:t>
            </a:r>
          </a:p>
          <a:p>
            <a:pPr fontAlgn="auto">
              <a:lnSpc>
                <a:spcPct val="90000"/>
              </a:lnSpc>
              <a:spcBef>
                <a:spcPts val="0"/>
              </a:spcBef>
              <a:spcAft>
                <a:spcPts val="0"/>
              </a:spcAft>
            </a:pPr>
            <a:endParaRPr lang="en-US" sz="1000" dirty="0">
              <a:solidFill>
                <a:srgbClr val="595959"/>
              </a:solidFill>
              <a:latin typeface="Roboto" panose="02000000000000000000" pitchFamily="2" charset="0"/>
              <a:ea typeface="Roboto" panose="02000000000000000000" pitchFamily="2" charset="0"/>
            </a:endParaRPr>
          </a:p>
          <a:p>
            <a:r>
              <a:rPr lang="en-US" sz="1050" b="1" dirty="0">
                <a:latin typeface="Roboto" panose="02000000000000000000" pitchFamily="2" charset="0"/>
                <a:ea typeface="Roboto" panose="02000000000000000000" pitchFamily="2" charset="0"/>
              </a:rPr>
              <a:t>No limit </a:t>
            </a:r>
            <a:r>
              <a:rPr lang="en-US" sz="1050" dirty="0">
                <a:latin typeface="Roboto" panose="02000000000000000000" pitchFamily="2" charset="0"/>
                <a:ea typeface="Roboto" panose="02000000000000000000" pitchFamily="2" charset="0"/>
              </a:rPr>
              <a:t>on funding </a:t>
            </a:r>
          </a:p>
        </p:txBody>
      </p:sp>
      <p:sp>
        <p:nvSpPr>
          <p:cNvPr id="16" name="Rectangle 15">
            <a:extLst>
              <a:ext uri="{FF2B5EF4-FFF2-40B4-BE49-F238E27FC236}">
                <a16:creationId xmlns:a16="http://schemas.microsoft.com/office/drawing/2014/main" id="{9C701C2C-599B-0D4C-B81F-6D33986060B4}"/>
              </a:ext>
            </a:extLst>
          </p:cNvPr>
          <p:cNvSpPr/>
          <p:nvPr/>
        </p:nvSpPr>
        <p:spPr>
          <a:xfrm>
            <a:off x="6617023" y="3039374"/>
            <a:ext cx="2251404" cy="961802"/>
          </a:xfrm>
          <a:prstGeom prst="rect">
            <a:avLst/>
          </a:prstGeom>
        </p:spPr>
        <p:txBody>
          <a:bodyPr wrap="square">
            <a:spAutoFit/>
          </a:bodyPr>
          <a:lstStyle/>
          <a:p>
            <a:pPr fontAlgn="auto">
              <a:spcBef>
                <a:spcPts val="0"/>
              </a:spcBef>
              <a:spcAft>
                <a:spcPts val="0"/>
              </a:spcAft>
            </a:pPr>
            <a:r>
              <a:rPr lang="en-US" sz="1600" b="1" dirty="0">
                <a:solidFill>
                  <a:schemeClr val="accent6"/>
                </a:solidFill>
                <a:latin typeface="Roboto" panose="02000000000000000000" pitchFamily="2" charset="0"/>
                <a:ea typeface="Roboto" panose="02000000000000000000" pitchFamily="2" charset="0"/>
              </a:rPr>
              <a:t>Many Ways to Qualify</a:t>
            </a:r>
          </a:p>
          <a:p>
            <a:pPr fontAlgn="auto">
              <a:lnSpc>
                <a:spcPct val="90000"/>
              </a:lnSpc>
              <a:spcBef>
                <a:spcPts val="0"/>
              </a:spcBef>
              <a:spcAft>
                <a:spcPts val="0"/>
              </a:spcAft>
            </a:pPr>
            <a:endParaRPr lang="en-US" sz="1000" dirty="0">
              <a:solidFill>
                <a:srgbClr val="595959"/>
              </a:solidFill>
              <a:latin typeface="Roboto" panose="02000000000000000000" pitchFamily="2" charset="0"/>
              <a:ea typeface="Roboto" panose="02000000000000000000" pitchFamily="2" charset="0"/>
            </a:endParaRPr>
          </a:p>
          <a:p>
            <a:r>
              <a:rPr lang="en-US" sz="1050" dirty="0">
                <a:latin typeface="Roboto" panose="02000000000000000000" pitchFamily="2" charset="0"/>
                <a:ea typeface="Roboto" panose="02000000000000000000" pitchFamily="2" charset="0"/>
              </a:rPr>
              <a:t>Qualify with </a:t>
            </a:r>
            <a:r>
              <a:rPr lang="en-US" sz="1050" b="1" dirty="0">
                <a:latin typeface="Roboto" panose="02000000000000000000" pitchFamily="2" charset="0"/>
                <a:ea typeface="Roboto" panose="02000000000000000000" pitchFamily="2" charset="0"/>
              </a:rPr>
              <a:t>decreased revenue </a:t>
            </a:r>
            <a:r>
              <a:rPr lang="en-US" sz="1050" dirty="0">
                <a:latin typeface="Roboto" panose="02000000000000000000" pitchFamily="2" charset="0"/>
                <a:ea typeface="Roboto" panose="02000000000000000000" pitchFamily="2" charset="0"/>
              </a:rPr>
              <a:t>OR </a:t>
            </a:r>
            <a:r>
              <a:rPr lang="en-US" sz="1050" b="1" dirty="0">
                <a:latin typeface="Roboto" panose="02000000000000000000" pitchFamily="2" charset="0"/>
                <a:ea typeface="Roboto" panose="02000000000000000000" pitchFamily="2" charset="0"/>
              </a:rPr>
              <a:t>partial/full shutdown </a:t>
            </a:r>
            <a:r>
              <a:rPr lang="en-US" sz="1050" dirty="0">
                <a:latin typeface="Roboto" panose="02000000000000000000" pitchFamily="2" charset="0"/>
                <a:ea typeface="Roboto" panose="02000000000000000000" pitchFamily="2" charset="0"/>
              </a:rPr>
              <a:t>of business operations </a:t>
            </a:r>
          </a:p>
        </p:txBody>
      </p:sp>
      <p:cxnSp>
        <p:nvCxnSpPr>
          <p:cNvPr id="17" name="Straight Connector 16">
            <a:extLst>
              <a:ext uri="{FF2B5EF4-FFF2-40B4-BE49-F238E27FC236}">
                <a16:creationId xmlns:a16="http://schemas.microsoft.com/office/drawing/2014/main" id="{07F590E2-E9DC-8141-A8E2-5B9E78DF5381}"/>
              </a:ext>
            </a:extLst>
          </p:cNvPr>
          <p:cNvCxnSpPr>
            <a:cxnSpLocks/>
            <a:stCxn id="20" idx="0"/>
            <a:endCxn id="20" idx="2"/>
          </p:cNvCxnSpPr>
          <p:nvPr/>
        </p:nvCxnSpPr>
        <p:spPr>
          <a:xfrm>
            <a:off x="6573948" y="1129635"/>
            <a:ext cx="0" cy="356004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7DBC9D9-B5D4-2D46-AC24-FA363C1466FA}"/>
              </a:ext>
            </a:extLst>
          </p:cNvPr>
          <p:cNvCxnSpPr>
            <a:cxnSpLocks/>
            <a:stCxn id="20" idx="1"/>
            <a:endCxn id="20" idx="3"/>
          </p:cNvCxnSpPr>
          <p:nvPr/>
        </p:nvCxnSpPr>
        <p:spPr>
          <a:xfrm>
            <a:off x="4003895" y="2909657"/>
            <a:ext cx="5140106"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9507539-235F-A84C-B214-F1331044D371}"/>
              </a:ext>
            </a:extLst>
          </p:cNvPr>
          <p:cNvPicPr>
            <a:picLocks noChangeAspect="1"/>
          </p:cNvPicPr>
          <p:nvPr/>
        </p:nvPicPr>
        <p:blipFill>
          <a:blip r:embed="rId3"/>
          <a:stretch>
            <a:fillRect/>
          </a:stretch>
        </p:blipFill>
        <p:spPr>
          <a:xfrm>
            <a:off x="5838519" y="4001927"/>
            <a:ext cx="594360" cy="594360"/>
          </a:xfrm>
          <a:prstGeom prst="rect">
            <a:avLst/>
          </a:prstGeom>
        </p:spPr>
      </p:pic>
      <p:pic>
        <p:nvPicPr>
          <p:cNvPr id="8" name="Picture 7">
            <a:extLst>
              <a:ext uri="{FF2B5EF4-FFF2-40B4-BE49-F238E27FC236}">
                <a16:creationId xmlns:a16="http://schemas.microsoft.com/office/drawing/2014/main" id="{4B5E644B-6F09-EC41-AAE9-0B2F607E6A31}"/>
              </a:ext>
            </a:extLst>
          </p:cNvPr>
          <p:cNvPicPr>
            <a:picLocks noChangeAspect="1"/>
          </p:cNvPicPr>
          <p:nvPr/>
        </p:nvPicPr>
        <p:blipFill>
          <a:blip r:embed="rId4"/>
          <a:stretch>
            <a:fillRect/>
          </a:stretch>
        </p:blipFill>
        <p:spPr>
          <a:xfrm>
            <a:off x="5745309" y="2257127"/>
            <a:ext cx="594360" cy="594360"/>
          </a:xfrm>
          <a:prstGeom prst="rect">
            <a:avLst/>
          </a:prstGeom>
        </p:spPr>
      </p:pic>
      <p:pic>
        <p:nvPicPr>
          <p:cNvPr id="10" name="Picture 9">
            <a:extLst>
              <a:ext uri="{FF2B5EF4-FFF2-40B4-BE49-F238E27FC236}">
                <a16:creationId xmlns:a16="http://schemas.microsoft.com/office/drawing/2014/main" id="{0A93010E-0C79-5D4B-A6B8-94477D8E213E}"/>
              </a:ext>
            </a:extLst>
          </p:cNvPr>
          <p:cNvPicPr>
            <a:picLocks noChangeAspect="1"/>
          </p:cNvPicPr>
          <p:nvPr/>
        </p:nvPicPr>
        <p:blipFill>
          <a:blip r:embed="rId5"/>
          <a:stretch>
            <a:fillRect/>
          </a:stretch>
        </p:blipFill>
        <p:spPr>
          <a:xfrm>
            <a:off x="8491515" y="2257127"/>
            <a:ext cx="594360" cy="594360"/>
          </a:xfrm>
          <a:prstGeom prst="rect">
            <a:avLst/>
          </a:prstGeom>
        </p:spPr>
      </p:pic>
      <p:pic>
        <p:nvPicPr>
          <p:cNvPr id="12" name="Picture 11">
            <a:extLst>
              <a:ext uri="{FF2B5EF4-FFF2-40B4-BE49-F238E27FC236}">
                <a16:creationId xmlns:a16="http://schemas.microsoft.com/office/drawing/2014/main" id="{21FC0E5F-D649-0B42-A0ED-FAA3037AFCA3}"/>
              </a:ext>
            </a:extLst>
          </p:cNvPr>
          <p:cNvPicPr>
            <a:picLocks noChangeAspect="1"/>
          </p:cNvPicPr>
          <p:nvPr/>
        </p:nvPicPr>
        <p:blipFill>
          <a:blip r:embed="rId6"/>
          <a:stretch>
            <a:fillRect/>
          </a:stretch>
        </p:blipFill>
        <p:spPr>
          <a:xfrm>
            <a:off x="8440715" y="4001927"/>
            <a:ext cx="594360" cy="594360"/>
          </a:xfrm>
          <a:prstGeom prst="rect">
            <a:avLst/>
          </a:prstGeom>
        </p:spPr>
      </p:pic>
    </p:spTree>
    <p:extLst>
      <p:ext uri="{BB962C8B-B14F-4D97-AF65-F5344CB8AC3E}">
        <p14:creationId xmlns:p14="http://schemas.microsoft.com/office/powerpoint/2010/main" val="1169216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3" name="Title 2">
            <a:extLst>
              <a:ext uri="{FF2B5EF4-FFF2-40B4-BE49-F238E27FC236}">
                <a16:creationId xmlns:a16="http://schemas.microsoft.com/office/drawing/2014/main" id="{9E4C84D9-20F5-2846-8291-E7BD5AF4650B}"/>
              </a:ext>
            </a:extLst>
          </p:cNvPr>
          <p:cNvSpPr>
            <a:spLocks noGrp="1"/>
          </p:cNvSpPr>
          <p:nvPr>
            <p:ph type="title"/>
          </p:nvPr>
        </p:nvSpPr>
        <p:spPr/>
        <p:txBody>
          <a:bodyPr/>
          <a:lstStyle/>
          <a:p>
            <a:pPr marL="9525"/>
            <a:r>
              <a:rPr lang="en-US" dirty="0">
                <a:latin typeface="Roboto" panose="02000000000000000000" pitchFamily="2" charset="0"/>
                <a:ea typeface="Roboto" panose="02000000000000000000" pitchFamily="2" charset="0"/>
              </a:rPr>
              <a:t>How do you know if a business is </a:t>
            </a:r>
            <a:r>
              <a:rPr lang="en-US" dirty="0">
                <a:solidFill>
                  <a:schemeClr val="accent5"/>
                </a:solidFill>
                <a:latin typeface="Roboto" panose="02000000000000000000" pitchFamily="2" charset="0"/>
                <a:ea typeface="Roboto" panose="02000000000000000000" pitchFamily="2" charset="0"/>
              </a:rPr>
              <a:t>eligible</a:t>
            </a:r>
            <a:r>
              <a:rPr lang="en-US" dirty="0">
                <a:latin typeface="Roboto" panose="02000000000000000000" pitchFamily="2" charset="0"/>
                <a:ea typeface="Roboto" panose="02000000000000000000" pitchFamily="2" charset="0"/>
              </a:rPr>
              <a:t>? </a:t>
            </a:r>
          </a:p>
        </p:txBody>
      </p:sp>
      <p:sp>
        <p:nvSpPr>
          <p:cNvPr id="5" name="Google Shape;7;p1">
            <a:extLst>
              <a:ext uri="{FF2B5EF4-FFF2-40B4-BE49-F238E27FC236}">
                <a16:creationId xmlns:a16="http://schemas.microsoft.com/office/drawing/2014/main" id="{ED550565-47CE-DC42-8CE1-F6FA08169E3D}"/>
              </a:ext>
            </a:extLst>
          </p:cNvPr>
          <p:cNvSpPr txBox="1">
            <a:spLocks noGrp="1"/>
          </p:cNvSpPr>
          <p:nvPr>
            <p:ph idx="1"/>
          </p:nvPr>
        </p:nvSpPr>
        <p:spPr>
          <a:xfrm>
            <a:off x="457200" y="1078903"/>
            <a:ext cx="8229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pPr marL="114300" indent="0">
              <a:buNone/>
            </a:pPr>
            <a:r>
              <a:rPr lang="en-US" dirty="0">
                <a:latin typeface="Roboto" panose="02000000000000000000" pitchFamily="2" charset="0"/>
                <a:ea typeface="Roboto" panose="02000000000000000000" pitchFamily="2" charset="0"/>
              </a:rPr>
              <a:t>Even if your business did not have a revenue reduction or was deemed essential…. </a:t>
            </a:r>
            <a:r>
              <a:rPr lang="en-US" b="1" dirty="0">
                <a:solidFill>
                  <a:schemeClr val="accent5"/>
                </a:solidFill>
                <a:latin typeface="Roboto" panose="02000000000000000000" pitchFamily="2" charset="0"/>
                <a:ea typeface="Roboto" panose="02000000000000000000" pitchFamily="2" charset="0"/>
              </a:rPr>
              <a:t>You can still qualify for ERC! </a:t>
            </a:r>
          </a:p>
          <a:p>
            <a:pPr marL="114300" indent="0">
              <a:buNone/>
            </a:pPr>
            <a:endParaRPr lang="en-US" sz="1400" b="1" dirty="0">
              <a:latin typeface="Roboto" panose="02000000000000000000" pitchFamily="2" charset="0"/>
              <a:ea typeface="Roboto" panose="02000000000000000000" pitchFamily="2" charset="0"/>
            </a:endParaRPr>
          </a:p>
        </p:txBody>
      </p:sp>
      <p:pic>
        <p:nvPicPr>
          <p:cNvPr id="10" name="Picture 9">
            <a:extLst>
              <a:ext uri="{FF2B5EF4-FFF2-40B4-BE49-F238E27FC236}">
                <a16:creationId xmlns:a16="http://schemas.microsoft.com/office/drawing/2014/main" id="{2659A38E-2C99-A74B-80F0-4796137DE9AE}"/>
              </a:ext>
            </a:extLst>
          </p:cNvPr>
          <p:cNvPicPr>
            <a:picLocks noChangeAspect="1"/>
          </p:cNvPicPr>
          <p:nvPr/>
        </p:nvPicPr>
        <p:blipFill>
          <a:blip r:embed="rId3"/>
          <a:stretch>
            <a:fillRect/>
          </a:stretch>
        </p:blipFill>
        <p:spPr>
          <a:xfrm>
            <a:off x="7969905" y="420094"/>
            <a:ext cx="716895" cy="716895"/>
          </a:xfrm>
          <a:prstGeom prst="rect">
            <a:avLst/>
          </a:prstGeom>
        </p:spPr>
      </p:pic>
      <p:graphicFrame>
        <p:nvGraphicFramePr>
          <p:cNvPr id="11" name="Table 11">
            <a:extLst>
              <a:ext uri="{FF2B5EF4-FFF2-40B4-BE49-F238E27FC236}">
                <a16:creationId xmlns:a16="http://schemas.microsoft.com/office/drawing/2014/main" id="{C8291728-14B8-124F-9E2F-FD947AF0881D}"/>
              </a:ext>
            </a:extLst>
          </p:cNvPr>
          <p:cNvGraphicFramePr>
            <a:graphicFrameLocks noGrp="1"/>
          </p:cNvGraphicFramePr>
          <p:nvPr>
            <p:extLst>
              <p:ext uri="{D42A27DB-BD31-4B8C-83A1-F6EECF244321}">
                <p14:modId xmlns:p14="http://schemas.microsoft.com/office/powerpoint/2010/main" val="2417114655"/>
              </p:ext>
            </p:extLst>
          </p:nvPr>
        </p:nvGraphicFramePr>
        <p:xfrm>
          <a:off x="783488" y="2129135"/>
          <a:ext cx="3476015" cy="2250440"/>
        </p:xfrm>
        <a:graphic>
          <a:graphicData uri="http://schemas.openxmlformats.org/drawingml/2006/table">
            <a:tbl>
              <a:tblPr firstRow="1" bandRow="1">
                <a:tableStyleId>{5C22544A-7EE6-4342-B048-85BDC9FD1C3A}</a:tableStyleId>
              </a:tblPr>
              <a:tblGrid>
                <a:gridCol w="3016352">
                  <a:extLst>
                    <a:ext uri="{9D8B030D-6E8A-4147-A177-3AD203B41FA5}">
                      <a16:colId xmlns:a16="http://schemas.microsoft.com/office/drawing/2014/main" val="3799116576"/>
                    </a:ext>
                  </a:extLst>
                </a:gridCol>
                <a:gridCol w="459663">
                  <a:extLst>
                    <a:ext uri="{9D8B030D-6E8A-4147-A177-3AD203B41FA5}">
                      <a16:colId xmlns:a16="http://schemas.microsoft.com/office/drawing/2014/main" val="137172737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cap="none" dirty="0">
                          <a:solidFill>
                            <a:schemeClr val="dk1"/>
                          </a:solidFill>
                          <a:latin typeface="Roboto" panose="02000000000000000000" pitchFamily="2" charset="0"/>
                          <a:ea typeface="Roboto" panose="02000000000000000000" pitchFamily="2" charset="0"/>
                          <a:cs typeface="+mn-cs"/>
                          <a:sym typeface="Arial"/>
                        </a:rPr>
                        <a:t>Change in business hours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3971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Roboto" panose="02000000000000000000" pitchFamily="2" charset="0"/>
                          <a:ea typeface="Roboto" panose="02000000000000000000" pitchFamily="2" charset="0"/>
                        </a:rPr>
                        <a:t>Partial or full suspension of your operations</a:t>
                      </a:r>
                      <a:endParaRPr lang="en-US" sz="1000" b="0" i="0" u="none" strike="noStrike" cap="none" dirty="0">
                        <a:solidFill>
                          <a:schemeClr val="tx1"/>
                        </a:solidFill>
                        <a:latin typeface="Roboto" panose="02000000000000000000" pitchFamily="2" charset="0"/>
                        <a:ea typeface="Roboto" panose="02000000000000000000" pitchFamily="2" charset="0"/>
                        <a:cs typeface="+mn-cs"/>
                        <a:sym typeface="Aria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450235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Roboto" panose="02000000000000000000" pitchFamily="2" charset="0"/>
                          <a:ea typeface="Roboto" panose="02000000000000000000" pitchFamily="2" charset="0"/>
                        </a:rPr>
                        <a:t>Shutdowns of your supply chain or vendors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516483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Roboto" panose="02000000000000000000" pitchFamily="2" charset="0"/>
                          <a:ea typeface="Roboto" panose="02000000000000000000" pitchFamily="2" charset="0"/>
                        </a:rPr>
                        <a:t>Reduction in services offered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674648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Roboto" panose="02000000000000000000" pitchFamily="2" charset="0"/>
                          <a:ea typeface="Roboto" panose="02000000000000000000" pitchFamily="2" charset="0"/>
                        </a:rPr>
                        <a:t>Reduction in workforce or employee workloads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848055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Roboto" panose="02000000000000000000" pitchFamily="2" charset="0"/>
                          <a:ea typeface="Roboto" panose="02000000000000000000" pitchFamily="2" charset="0"/>
                        </a:rPr>
                        <a:t>A disruption in your business (division or department closures)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02C39A"/>
                          </a:solidFill>
                          <a:effectLst/>
                          <a:uLnTx/>
                          <a:uFillTx/>
                          <a:latin typeface="Arial"/>
                          <a:ea typeface="+mn-ea"/>
                          <a:cs typeface="+mn-cs"/>
                          <a:sym typeface="Arial"/>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99156425"/>
                  </a:ext>
                </a:extLst>
              </a:tr>
            </a:tbl>
          </a:graphicData>
        </a:graphic>
      </p:graphicFrame>
      <p:graphicFrame>
        <p:nvGraphicFramePr>
          <p:cNvPr id="14" name="Table 11">
            <a:extLst>
              <a:ext uri="{FF2B5EF4-FFF2-40B4-BE49-F238E27FC236}">
                <a16:creationId xmlns:a16="http://schemas.microsoft.com/office/drawing/2014/main" id="{61E5FA4A-2C96-2A4A-82BD-9F193CB19E52}"/>
              </a:ext>
            </a:extLst>
          </p:cNvPr>
          <p:cNvGraphicFramePr>
            <a:graphicFrameLocks noGrp="1"/>
          </p:cNvGraphicFramePr>
          <p:nvPr>
            <p:extLst>
              <p:ext uri="{D42A27DB-BD31-4B8C-83A1-F6EECF244321}">
                <p14:modId xmlns:p14="http://schemas.microsoft.com/office/powerpoint/2010/main" val="1597725878"/>
              </p:ext>
            </p:extLst>
          </p:nvPr>
        </p:nvGraphicFramePr>
        <p:xfrm>
          <a:off x="4750384" y="2129135"/>
          <a:ext cx="3476015" cy="2301240"/>
        </p:xfrm>
        <a:graphic>
          <a:graphicData uri="http://schemas.openxmlformats.org/drawingml/2006/table">
            <a:tbl>
              <a:tblPr firstRow="1" bandRow="1">
                <a:tableStyleId>{5C22544A-7EE6-4342-B048-85BDC9FD1C3A}</a:tableStyleId>
              </a:tblPr>
              <a:tblGrid>
                <a:gridCol w="3016352">
                  <a:extLst>
                    <a:ext uri="{9D8B030D-6E8A-4147-A177-3AD203B41FA5}">
                      <a16:colId xmlns:a16="http://schemas.microsoft.com/office/drawing/2014/main" val="3799116576"/>
                    </a:ext>
                  </a:extLst>
                </a:gridCol>
                <a:gridCol w="459663">
                  <a:extLst>
                    <a:ext uri="{9D8B030D-6E8A-4147-A177-3AD203B41FA5}">
                      <a16:colId xmlns:a16="http://schemas.microsoft.com/office/drawing/2014/main" val="137172737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cap="none" dirty="0">
                          <a:solidFill>
                            <a:schemeClr val="dk1"/>
                          </a:solidFill>
                          <a:latin typeface="Roboto" panose="02000000000000000000" pitchFamily="2" charset="0"/>
                          <a:ea typeface="Roboto" panose="02000000000000000000" pitchFamily="2" charset="0"/>
                          <a:cs typeface="+mn-cs"/>
                          <a:sym typeface="Arial"/>
                        </a:rPr>
                        <a:t>Inability to visit a client’s job site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3971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cap="none" dirty="0">
                          <a:solidFill>
                            <a:schemeClr val="dk1"/>
                          </a:solidFill>
                          <a:latin typeface="Roboto" panose="02000000000000000000" pitchFamily="2" charset="0"/>
                          <a:ea typeface="Roboto" panose="02000000000000000000" pitchFamily="2" charset="0"/>
                          <a:cs typeface="+mn-cs"/>
                          <a:sym typeface="Arial"/>
                        </a:rPr>
                        <a:t>Suppliers were unable to make deliveries of critical goods or materials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450235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cap="none" dirty="0">
                          <a:solidFill>
                            <a:schemeClr val="dk1"/>
                          </a:solidFill>
                          <a:latin typeface="Roboto" panose="02000000000000000000" pitchFamily="2" charset="0"/>
                          <a:ea typeface="Roboto" panose="02000000000000000000" pitchFamily="2" charset="0"/>
                          <a:cs typeface="+mn-cs"/>
                          <a:sym typeface="Arial"/>
                        </a:rPr>
                        <a:t>Additional spacing requirements for employees and customers due to social distancing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516483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cap="none" dirty="0">
                          <a:solidFill>
                            <a:schemeClr val="dk1"/>
                          </a:solidFill>
                          <a:latin typeface="Roboto" panose="02000000000000000000" pitchFamily="2" charset="0"/>
                          <a:ea typeface="Roboto" panose="02000000000000000000" pitchFamily="2" charset="0"/>
                          <a:cs typeface="+mn-cs"/>
                          <a:sym typeface="Arial"/>
                        </a:rPr>
                        <a:t>Change in job roles/functions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674648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cap="none" dirty="0">
                          <a:solidFill>
                            <a:schemeClr val="dk1"/>
                          </a:solidFill>
                          <a:latin typeface="Roboto" panose="02000000000000000000" pitchFamily="2" charset="0"/>
                          <a:ea typeface="Roboto" panose="02000000000000000000" pitchFamily="2" charset="0"/>
                          <a:cs typeface="+mn-cs"/>
                          <a:sym typeface="Arial"/>
                        </a:rPr>
                        <a:t>Tasks or work that couldn’t be done from home or while transitioning to remote work conditions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a:ln>
                            <a:noFill/>
                          </a:ln>
                          <a:solidFill>
                            <a:srgbClr val="02C39A"/>
                          </a:solidFill>
                          <a:effectLst/>
                          <a:uLnTx/>
                          <a:uFillTx/>
                          <a:latin typeface="Arial"/>
                          <a:ea typeface="+mn-ea"/>
                          <a:cs typeface="+mn-cs"/>
                          <a:sym typeface="Arial"/>
                        </a:rPr>
                        <a:t>❑</a:t>
                      </a:r>
                      <a:endParaRPr kumimoji="0" lang="en-US" sz="1400" b="1" i="0" u="none" strike="noStrike" kern="0" cap="none" spc="0" normalizeH="0" baseline="0" noProof="0" dirty="0">
                        <a:ln>
                          <a:noFill/>
                        </a:ln>
                        <a:solidFill>
                          <a:srgbClr val="02C39A"/>
                        </a:solidFill>
                        <a:effectLst/>
                        <a:uLnTx/>
                        <a:uFillTx/>
                        <a:latin typeface="Arial"/>
                        <a:ea typeface="+mn-ea"/>
                        <a:cs typeface="+mn-cs"/>
                        <a:sym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848055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cap="none" dirty="0">
                          <a:solidFill>
                            <a:schemeClr val="dk1"/>
                          </a:solidFill>
                          <a:latin typeface="Roboto" panose="02000000000000000000" pitchFamily="2" charset="0"/>
                          <a:ea typeface="Roboto" panose="02000000000000000000" pitchFamily="2" charset="0"/>
                          <a:cs typeface="+mn-cs"/>
                          <a:sym typeface="Arial"/>
                        </a:rPr>
                        <a:t>Lack of Travel or Lack of Group Meetings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02C39A"/>
                          </a:solidFill>
                          <a:effectLst/>
                          <a:uLnTx/>
                          <a:uFillTx/>
                          <a:latin typeface="Arial"/>
                          <a:ea typeface="+mn-ea"/>
                          <a:cs typeface="+mn-cs"/>
                          <a:sym typeface="Arial"/>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99156425"/>
                  </a:ext>
                </a:extLst>
              </a:tr>
            </a:tbl>
          </a:graphicData>
        </a:graphic>
      </p:graphicFrame>
    </p:spTree>
    <p:extLst>
      <p:ext uri="{BB962C8B-B14F-4D97-AF65-F5344CB8AC3E}">
        <p14:creationId xmlns:p14="http://schemas.microsoft.com/office/powerpoint/2010/main" val="283583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01" name="Google Shape;201;p17">
            <a:extLst>
              <a:ext uri="{FF2B5EF4-FFF2-40B4-BE49-F238E27FC236}">
                <a16:creationId xmlns:a16="http://schemas.microsoft.com/office/drawing/2014/main" id="{0B4D6EA8-168E-A144-AD05-37EB16BEB24E}"/>
              </a:ext>
            </a:extLst>
          </p:cNvPr>
          <p:cNvSpPr txBox="1"/>
          <p:nvPr/>
        </p:nvSpPr>
        <p:spPr>
          <a:xfrm>
            <a:off x="3198020" y="881296"/>
            <a:ext cx="5945979" cy="4083627"/>
          </a:xfrm>
          <a:prstGeom prst="rect">
            <a:avLst/>
          </a:prstGeom>
          <a:solidFill>
            <a:schemeClr val="bg1">
              <a:lumMod val="95000"/>
              <a:alpha val="50000"/>
            </a:schemeClr>
          </a:solid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1600"/>
              </a:spcAft>
              <a:buNone/>
            </a:pPr>
            <a:r>
              <a:rPr lang="en-GB" sz="1000" dirty="0">
                <a:solidFill>
                  <a:schemeClr val="bg1"/>
                </a:solidFill>
                <a:latin typeface="Roboto" panose="02000000000000000000" pitchFamily="2" charset="0"/>
                <a:ea typeface="Roboto" panose="02000000000000000000" pitchFamily="2" charset="0"/>
                <a:cs typeface="Roboto"/>
                <a:sym typeface="Roboto"/>
              </a:rPr>
              <a:t>x</a:t>
            </a:r>
          </a:p>
        </p:txBody>
      </p:sp>
      <p:sp>
        <p:nvSpPr>
          <p:cNvPr id="198" name="Google Shape;198;p17"/>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lvl="0"/>
            <a:r>
              <a:rPr lang="en-GB" dirty="0">
                <a:latin typeface="Roboto" panose="02000000000000000000" pitchFamily="2" charset="0"/>
                <a:ea typeface="Roboto" panose="02000000000000000000" pitchFamily="2" charset="0"/>
              </a:rPr>
              <a:t>How does the </a:t>
            </a:r>
            <a:r>
              <a:rPr lang="en-GB" dirty="0">
                <a:solidFill>
                  <a:schemeClr val="accent5"/>
                </a:solidFill>
                <a:latin typeface="Roboto" panose="02000000000000000000" pitchFamily="2" charset="0"/>
                <a:ea typeface="Roboto" panose="02000000000000000000" pitchFamily="2" charset="0"/>
              </a:rPr>
              <a:t>ERC</a:t>
            </a:r>
            <a:r>
              <a:rPr lang="en-GB" dirty="0">
                <a:latin typeface="Roboto" panose="02000000000000000000" pitchFamily="2" charset="0"/>
                <a:ea typeface="Roboto" panose="02000000000000000000" pitchFamily="2" charset="0"/>
              </a:rPr>
              <a:t> process work?</a:t>
            </a:r>
            <a:endParaRPr dirty="0">
              <a:latin typeface="Roboto" panose="02000000000000000000" pitchFamily="2" charset="0"/>
              <a:ea typeface="Roboto" panose="02000000000000000000" pitchFamily="2" charset="0"/>
            </a:endParaRPr>
          </a:p>
        </p:txBody>
      </p:sp>
      <p:pic>
        <p:nvPicPr>
          <p:cNvPr id="136" name="Picture 135" descr="Shape&#10;&#10;Description automatically generated with low confidence">
            <a:extLst>
              <a:ext uri="{FF2B5EF4-FFF2-40B4-BE49-F238E27FC236}">
                <a16:creationId xmlns:a16="http://schemas.microsoft.com/office/drawing/2014/main" id="{CED48386-A68F-0D47-93DD-D2FF87BAC9D7}"/>
              </a:ext>
            </a:extLst>
          </p:cNvPr>
          <p:cNvPicPr>
            <a:picLocks noChangeAspect="1"/>
          </p:cNvPicPr>
          <p:nvPr/>
        </p:nvPicPr>
        <p:blipFill>
          <a:blip r:embed="rId3"/>
          <a:stretch>
            <a:fillRect/>
          </a:stretch>
        </p:blipFill>
        <p:spPr>
          <a:xfrm>
            <a:off x="-193938" y="-1633680"/>
            <a:ext cx="45719" cy="45719"/>
          </a:xfrm>
          <a:prstGeom prst="rect">
            <a:avLst/>
          </a:prstGeom>
        </p:spPr>
      </p:pic>
      <p:grpSp>
        <p:nvGrpSpPr>
          <p:cNvPr id="145" name="Group 144">
            <a:extLst>
              <a:ext uri="{FF2B5EF4-FFF2-40B4-BE49-F238E27FC236}">
                <a16:creationId xmlns:a16="http://schemas.microsoft.com/office/drawing/2014/main" id="{CF369351-2D1B-E949-BD43-6D48AB179F5A}"/>
              </a:ext>
            </a:extLst>
          </p:cNvPr>
          <p:cNvGrpSpPr/>
          <p:nvPr/>
        </p:nvGrpSpPr>
        <p:grpSpPr>
          <a:xfrm>
            <a:off x="668628" y="1461262"/>
            <a:ext cx="2016816" cy="2481068"/>
            <a:chOff x="6612555" y="948228"/>
            <a:chExt cx="1870705" cy="2301323"/>
          </a:xfrm>
        </p:grpSpPr>
        <p:sp>
          <p:nvSpPr>
            <p:cNvPr id="146" name="Shape 1011">
              <a:extLst>
                <a:ext uri="{FF2B5EF4-FFF2-40B4-BE49-F238E27FC236}">
                  <a16:creationId xmlns:a16="http://schemas.microsoft.com/office/drawing/2014/main" id="{D27BF084-619F-5949-AF3C-7A3AD42CF3DE}"/>
                </a:ext>
              </a:extLst>
            </p:cNvPr>
            <p:cNvSpPr/>
            <p:nvPr/>
          </p:nvSpPr>
          <p:spPr>
            <a:xfrm>
              <a:off x="6612555" y="948228"/>
              <a:ext cx="1870705" cy="2301323"/>
            </a:xfrm>
            <a:custGeom>
              <a:avLst/>
              <a:gdLst/>
              <a:ahLst/>
              <a:cxnLst/>
              <a:rect l="0" t="0" r="0" b="0"/>
              <a:pathLst>
                <a:path w="120000" h="120000" extrusionOk="0">
                  <a:moveTo>
                    <a:pt x="0" y="0"/>
                  </a:moveTo>
                  <a:lnTo>
                    <a:pt x="0" y="113888"/>
                  </a:lnTo>
                  <a:lnTo>
                    <a:pt x="54611" y="114016"/>
                  </a:lnTo>
                  <a:lnTo>
                    <a:pt x="60027" y="120000"/>
                  </a:lnTo>
                  <a:lnTo>
                    <a:pt x="65155" y="114333"/>
                  </a:lnTo>
                  <a:lnTo>
                    <a:pt x="120000" y="114233"/>
                  </a:lnTo>
                  <a:lnTo>
                    <a:pt x="120000" y="0"/>
                  </a:lnTo>
                  <a:lnTo>
                    <a:pt x="0" y="0"/>
                  </a:lnTo>
                  <a:close/>
                </a:path>
              </a:pathLst>
            </a:custGeom>
            <a:solidFill>
              <a:schemeClr val="bg1">
                <a:lumMod val="95000"/>
              </a:schemeClr>
            </a:solidFill>
            <a:ln w="9525" cap="flat" cmpd="sng">
              <a:noFill/>
              <a:prstDash val="solid"/>
              <a:round/>
              <a:headEnd type="none" w="med" len="med"/>
              <a:tailEnd type="none" w="med" len="med"/>
            </a:ln>
            <a:effectLst>
              <a:outerShdw blurRad="63500">
                <a:srgbClr val="000000"/>
              </a:outerShdw>
            </a:effectLst>
          </p:spPr>
          <p:txBody>
            <a:bodyPr wrap="square" lIns="22850" tIns="22850" rIns="22850" bIns="22850" anchor="t" anchorCtr="0">
              <a:noAutofit/>
            </a:bodyPr>
            <a:lstStyle/>
            <a:p>
              <a:pPr marL="0" marR="0" lvl="0" indent="0" algn="l" rtl="0">
                <a:lnSpc>
                  <a:spcPct val="100000"/>
                </a:lnSpc>
                <a:spcBef>
                  <a:spcPts val="0"/>
                </a:spcBef>
                <a:spcAft>
                  <a:spcPts val="0"/>
                </a:spcAft>
                <a:buSzPct val="25000"/>
                <a:buNone/>
              </a:pPr>
              <a:endParaRPr sz="1400" b="0" i="0" u="none">
                <a:solidFill>
                  <a:srgbClr val="000000"/>
                </a:solidFill>
                <a:latin typeface="Roboto" panose="02000000000000000000" pitchFamily="2" charset="0"/>
                <a:ea typeface="Roboto" panose="02000000000000000000" pitchFamily="2" charset="0"/>
                <a:sym typeface="Arial"/>
              </a:endParaRPr>
            </a:p>
          </p:txBody>
        </p:sp>
        <p:pic>
          <p:nvPicPr>
            <p:cNvPr id="147" name="Picture 146" descr="Shape&#10;&#10;Description automatically generated with low confidence">
              <a:extLst>
                <a:ext uri="{FF2B5EF4-FFF2-40B4-BE49-F238E27FC236}">
                  <a16:creationId xmlns:a16="http://schemas.microsoft.com/office/drawing/2014/main" id="{C77095F6-FD52-B841-8885-BFECC01E30C0}"/>
                </a:ext>
              </a:extLst>
            </p:cNvPr>
            <p:cNvPicPr>
              <a:picLocks noChangeAspect="1"/>
            </p:cNvPicPr>
            <p:nvPr/>
          </p:nvPicPr>
          <p:blipFill>
            <a:blip r:embed="rId3"/>
            <a:stretch>
              <a:fillRect/>
            </a:stretch>
          </p:blipFill>
          <p:spPr>
            <a:xfrm>
              <a:off x="8008219" y="1000037"/>
              <a:ext cx="317182" cy="317182"/>
            </a:xfrm>
            <a:prstGeom prst="rect">
              <a:avLst/>
            </a:prstGeom>
          </p:spPr>
        </p:pic>
      </p:grpSp>
      <p:sp>
        <p:nvSpPr>
          <p:cNvPr id="148" name="Shape 1789">
            <a:extLst>
              <a:ext uri="{FF2B5EF4-FFF2-40B4-BE49-F238E27FC236}">
                <a16:creationId xmlns:a16="http://schemas.microsoft.com/office/drawing/2014/main" id="{2A0A6F70-6843-D341-AF67-09D68F76C52D}"/>
              </a:ext>
            </a:extLst>
          </p:cNvPr>
          <p:cNvSpPr txBox="1"/>
          <p:nvPr/>
        </p:nvSpPr>
        <p:spPr>
          <a:xfrm>
            <a:off x="662627" y="3431665"/>
            <a:ext cx="2016815" cy="4188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100" b="1" i="0" u="none" strike="noStrike" cap="none" dirty="0">
                <a:solidFill>
                  <a:schemeClr val="accent5"/>
                </a:solidFill>
                <a:latin typeface="Roboto" panose="02000000000000000000" pitchFamily="2" charset="0"/>
                <a:ea typeface="Roboto" panose="02000000000000000000" pitchFamily="2" charset="0"/>
                <a:cs typeface="Georgia"/>
                <a:sym typeface="Georgia"/>
              </a:rPr>
              <a:t>CEO, Health Care</a:t>
            </a:r>
          </a:p>
          <a:p>
            <a:pPr marL="0" marR="0" lvl="0" indent="0" algn="l" rtl="0">
              <a:lnSpc>
                <a:spcPct val="100000"/>
              </a:lnSpc>
              <a:spcBef>
                <a:spcPts val="0"/>
              </a:spcBef>
              <a:spcAft>
                <a:spcPts val="0"/>
              </a:spcAft>
              <a:buClr>
                <a:srgbClr val="000000"/>
              </a:buClr>
              <a:buSzPts val="1400"/>
              <a:buFont typeface="Arial"/>
              <a:buNone/>
            </a:pPr>
            <a:r>
              <a:rPr lang="en-US" sz="1100" b="1" dirty="0">
                <a:solidFill>
                  <a:schemeClr val="accent5"/>
                </a:solidFill>
                <a:latin typeface="Roboto" panose="02000000000000000000" pitchFamily="2" charset="0"/>
                <a:ea typeface="Roboto" panose="02000000000000000000" pitchFamily="2" charset="0"/>
                <a:sym typeface="Georgia"/>
              </a:rPr>
              <a:t>Refund: $1,954,236.23</a:t>
            </a:r>
            <a:endParaRPr lang="en-GB" sz="1100" dirty="0">
              <a:solidFill>
                <a:schemeClr val="tx1"/>
              </a:solidFill>
              <a:latin typeface="Roboto" panose="02000000000000000000" pitchFamily="2" charset="0"/>
              <a:ea typeface="Roboto" panose="02000000000000000000" pitchFamily="2" charset="0"/>
              <a:sym typeface="Roboto"/>
            </a:endParaRPr>
          </a:p>
        </p:txBody>
      </p:sp>
      <p:grpSp>
        <p:nvGrpSpPr>
          <p:cNvPr id="2" name="Group 1">
            <a:extLst>
              <a:ext uri="{FF2B5EF4-FFF2-40B4-BE49-F238E27FC236}">
                <a16:creationId xmlns:a16="http://schemas.microsoft.com/office/drawing/2014/main" id="{B30530A4-4886-CF42-885D-BF5CC7C6A710}"/>
              </a:ext>
            </a:extLst>
          </p:cNvPr>
          <p:cNvGrpSpPr/>
          <p:nvPr/>
        </p:nvGrpSpPr>
        <p:grpSpPr>
          <a:xfrm>
            <a:off x="3822341" y="1022429"/>
            <a:ext cx="5136756" cy="3856350"/>
            <a:chOff x="4001243" y="1022429"/>
            <a:chExt cx="5136756" cy="3856350"/>
          </a:xfrm>
        </p:grpSpPr>
        <p:sp>
          <p:nvSpPr>
            <p:cNvPr id="29" name="Shape 1777">
              <a:extLst>
                <a:ext uri="{FF2B5EF4-FFF2-40B4-BE49-F238E27FC236}">
                  <a16:creationId xmlns:a16="http://schemas.microsoft.com/office/drawing/2014/main" id="{DF14F547-EF2A-7F47-A0EC-702782DE6995}"/>
                </a:ext>
              </a:extLst>
            </p:cNvPr>
            <p:cNvSpPr/>
            <p:nvPr/>
          </p:nvSpPr>
          <p:spPr>
            <a:xfrm>
              <a:off x="4306485" y="4238579"/>
              <a:ext cx="659100" cy="6402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Roboto" panose="02000000000000000000" pitchFamily="2" charset="0"/>
                <a:ea typeface="Roboto" panose="02000000000000000000" pitchFamily="2" charset="0"/>
                <a:sym typeface="Arial"/>
              </a:endParaRPr>
            </a:p>
          </p:txBody>
        </p:sp>
        <p:sp>
          <p:nvSpPr>
            <p:cNvPr id="30" name="Shape 1778">
              <a:extLst>
                <a:ext uri="{FF2B5EF4-FFF2-40B4-BE49-F238E27FC236}">
                  <a16:creationId xmlns:a16="http://schemas.microsoft.com/office/drawing/2014/main" id="{4B47E6EE-CE39-094E-9335-12D100E9F082}"/>
                </a:ext>
              </a:extLst>
            </p:cNvPr>
            <p:cNvSpPr/>
            <p:nvPr/>
          </p:nvSpPr>
          <p:spPr>
            <a:xfrm>
              <a:off x="5567120" y="3601779"/>
              <a:ext cx="659100" cy="6402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Roboto" panose="02000000000000000000" pitchFamily="2" charset="0"/>
                <a:ea typeface="Roboto" panose="02000000000000000000" pitchFamily="2" charset="0"/>
                <a:sym typeface="Arial"/>
              </a:endParaRPr>
            </a:p>
          </p:txBody>
        </p:sp>
        <p:sp>
          <p:nvSpPr>
            <p:cNvPr id="31" name="Shape 1779">
              <a:extLst>
                <a:ext uri="{FF2B5EF4-FFF2-40B4-BE49-F238E27FC236}">
                  <a16:creationId xmlns:a16="http://schemas.microsoft.com/office/drawing/2014/main" id="{5108CF30-B89E-F44B-AF3E-28D727BB9C85}"/>
                </a:ext>
              </a:extLst>
            </p:cNvPr>
            <p:cNvSpPr/>
            <p:nvPr/>
          </p:nvSpPr>
          <p:spPr>
            <a:xfrm>
              <a:off x="5567121" y="1664079"/>
              <a:ext cx="659100" cy="6402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Roboto" panose="02000000000000000000" pitchFamily="2" charset="0"/>
                <a:ea typeface="Roboto" panose="02000000000000000000" pitchFamily="2" charset="0"/>
                <a:sym typeface="Arial"/>
              </a:endParaRPr>
            </a:p>
          </p:txBody>
        </p:sp>
        <p:sp>
          <p:nvSpPr>
            <p:cNvPr id="32" name="Shape 1780">
              <a:extLst>
                <a:ext uri="{FF2B5EF4-FFF2-40B4-BE49-F238E27FC236}">
                  <a16:creationId xmlns:a16="http://schemas.microsoft.com/office/drawing/2014/main" id="{15923234-0AED-0842-9D03-E31A67708585}"/>
                </a:ext>
              </a:extLst>
            </p:cNvPr>
            <p:cNvSpPr/>
            <p:nvPr/>
          </p:nvSpPr>
          <p:spPr>
            <a:xfrm>
              <a:off x="6193071" y="2638879"/>
              <a:ext cx="659100" cy="6402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Roboto" panose="02000000000000000000" pitchFamily="2" charset="0"/>
                <a:ea typeface="Roboto" panose="02000000000000000000" pitchFamily="2" charset="0"/>
                <a:sym typeface="Arial"/>
              </a:endParaRPr>
            </a:p>
          </p:txBody>
        </p:sp>
        <p:sp>
          <p:nvSpPr>
            <p:cNvPr id="33" name="Shape 1781">
              <a:extLst>
                <a:ext uri="{FF2B5EF4-FFF2-40B4-BE49-F238E27FC236}">
                  <a16:creationId xmlns:a16="http://schemas.microsoft.com/office/drawing/2014/main" id="{BA3629E7-4B37-3B4A-B6A4-D9671146944A}"/>
                </a:ext>
              </a:extLst>
            </p:cNvPr>
            <p:cNvSpPr/>
            <p:nvPr/>
          </p:nvSpPr>
          <p:spPr>
            <a:xfrm>
              <a:off x="4303826" y="1022429"/>
              <a:ext cx="659100" cy="6402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Roboto" panose="02000000000000000000" pitchFamily="2" charset="0"/>
                <a:ea typeface="Roboto" panose="02000000000000000000" pitchFamily="2" charset="0"/>
                <a:sym typeface="Arial"/>
              </a:endParaRPr>
            </a:p>
          </p:txBody>
        </p:sp>
        <p:cxnSp>
          <p:nvCxnSpPr>
            <p:cNvPr id="34" name="Shape 1782">
              <a:extLst>
                <a:ext uri="{FF2B5EF4-FFF2-40B4-BE49-F238E27FC236}">
                  <a16:creationId xmlns:a16="http://schemas.microsoft.com/office/drawing/2014/main" id="{70655E9F-9ED6-9E41-8AC9-AD02147CF174}"/>
                </a:ext>
              </a:extLst>
            </p:cNvPr>
            <p:cNvCxnSpPr>
              <a:cxnSpLocks/>
              <a:stCxn id="52" idx="6"/>
              <a:endCxn id="32" idx="2"/>
            </p:cNvCxnSpPr>
            <p:nvPr/>
          </p:nvCxnSpPr>
          <p:spPr>
            <a:xfrm>
              <a:off x="5265367" y="2956288"/>
              <a:ext cx="927704" cy="2691"/>
            </a:xfrm>
            <a:prstGeom prst="straightConnector1">
              <a:avLst/>
            </a:prstGeom>
            <a:noFill/>
            <a:ln w="19050" cap="flat" cmpd="sng">
              <a:solidFill>
                <a:schemeClr val="accent6"/>
              </a:solidFill>
              <a:prstDash val="solid"/>
              <a:round/>
              <a:headEnd type="none" w="sm" len="sm"/>
              <a:tailEnd type="none" w="sm" len="sm"/>
            </a:ln>
          </p:spPr>
        </p:cxnSp>
        <p:cxnSp>
          <p:nvCxnSpPr>
            <p:cNvPr id="35" name="Shape 1785">
              <a:extLst>
                <a:ext uri="{FF2B5EF4-FFF2-40B4-BE49-F238E27FC236}">
                  <a16:creationId xmlns:a16="http://schemas.microsoft.com/office/drawing/2014/main" id="{376B1615-E5AE-1B4C-8F16-645EB694ACEA}"/>
                </a:ext>
              </a:extLst>
            </p:cNvPr>
            <p:cNvCxnSpPr>
              <a:cxnSpLocks/>
              <a:stCxn id="52" idx="0"/>
              <a:endCxn id="33" idx="4"/>
            </p:cNvCxnSpPr>
            <p:nvPr/>
          </p:nvCxnSpPr>
          <p:spPr>
            <a:xfrm flipV="1">
              <a:off x="4633305" y="1662629"/>
              <a:ext cx="71" cy="679722"/>
            </a:xfrm>
            <a:prstGeom prst="straightConnector1">
              <a:avLst/>
            </a:prstGeom>
            <a:noFill/>
            <a:ln w="19050" cap="flat" cmpd="sng">
              <a:solidFill>
                <a:schemeClr val="accent6"/>
              </a:solidFill>
              <a:prstDash val="solid"/>
              <a:round/>
              <a:headEnd type="none" w="sm" len="sm"/>
              <a:tailEnd type="none" w="sm" len="sm"/>
            </a:ln>
          </p:spPr>
        </p:cxnSp>
        <p:cxnSp>
          <p:nvCxnSpPr>
            <p:cNvPr id="36" name="Shape 1786">
              <a:extLst>
                <a:ext uri="{FF2B5EF4-FFF2-40B4-BE49-F238E27FC236}">
                  <a16:creationId xmlns:a16="http://schemas.microsoft.com/office/drawing/2014/main" id="{DE72A178-FF27-E34C-B7E8-BDD41F0CD810}"/>
                </a:ext>
              </a:extLst>
            </p:cNvPr>
            <p:cNvCxnSpPr>
              <a:cxnSpLocks/>
              <a:stCxn id="29" idx="0"/>
              <a:endCxn id="52" idx="4"/>
            </p:cNvCxnSpPr>
            <p:nvPr/>
          </p:nvCxnSpPr>
          <p:spPr>
            <a:xfrm flipH="1" flipV="1">
              <a:off x="4633305" y="3570224"/>
              <a:ext cx="2730" cy="668355"/>
            </a:xfrm>
            <a:prstGeom prst="straightConnector1">
              <a:avLst/>
            </a:prstGeom>
            <a:noFill/>
            <a:ln w="19050" cap="flat" cmpd="sng">
              <a:solidFill>
                <a:schemeClr val="accent6"/>
              </a:solidFill>
              <a:prstDash val="solid"/>
              <a:round/>
              <a:headEnd type="none" w="sm" len="sm"/>
              <a:tailEnd type="none" w="sm" len="sm"/>
            </a:ln>
          </p:spPr>
        </p:cxnSp>
        <p:cxnSp>
          <p:nvCxnSpPr>
            <p:cNvPr id="37" name="Shape 1787">
              <a:extLst>
                <a:ext uri="{FF2B5EF4-FFF2-40B4-BE49-F238E27FC236}">
                  <a16:creationId xmlns:a16="http://schemas.microsoft.com/office/drawing/2014/main" id="{5AD444B4-D032-F64B-924B-06007B06B6AD}"/>
                </a:ext>
              </a:extLst>
            </p:cNvPr>
            <p:cNvCxnSpPr>
              <a:cxnSpLocks/>
              <a:stCxn id="52" idx="7"/>
              <a:endCxn id="31" idx="3"/>
            </p:cNvCxnSpPr>
            <p:nvPr/>
          </p:nvCxnSpPr>
          <p:spPr>
            <a:xfrm flipV="1">
              <a:off x="5080240" y="2210524"/>
              <a:ext cx="583404" cy="311645"/>
            </a:xfrm>
            <a:prstGeom prst="straightConnector1">
              <a:avLst/>
            </a:prstGeom>
            <a:noFill/>
            <a:ln w="19050" cap="flat" cmpd="sng">
              <a:solidFill>
                <a:schemeClr val="accent6"/>
              </a:solidFill>
              <a:prstDash val="solid"/>
              <a:round/>
              <a:headEnd type="none" w="sm" len="sm"/>
              <a:tailEnd type="none" w="sm" len="sm"/>
            </a:ln>
          </p:spPr>
        </p:cxnSp>
        <p:cxnSp>
          <p:nvCxnSpPr>
            <p:cNvPr id="38" name="Shape 1788">
              <a:extLst>
                <a:ext uri="{FF2B5EF4-FFF2-40B4-BE49-F238E27FC236}">
                  <a16:creationId xmlns:a16="http://schemas.microsoft.com/office/drawing/2014/main" id="{F56A12F3-6F41-7D44-B154-A5A085C7DA15}"/>
                </a:ext>
              </a:extLst>
            </p:cNvPr>
            <p:cNvCxnSpPr>
              <a:cxnSpLocks/>
              <a:stCxn id="52" idx="5"/>
              <a:endCxn id="30" idx="1"/>
            </p:cNvCxnSpPr>
            <p:nvPr/>
          </p:nvCxnSpPr>
          <p:spPr>
            <a:xfrm>
              <a:off x="5080240" y="3390406"/>
              <a:ext cx="583403" cy="305128"/>
            </a:xfrm>
            <a:prstGeom prst="straightConnector1">
              <a:avLst/>
            </a:prstGeom>
            <a:noFill/>
            <a:ln w="19050" cap="flat" cmpd="sng">
              <a:solidFill>
                <a:schemeClr val="accent6"/>
              </a:solidFill>
              <a:prstDash val="solid"/>
              <a:round/>
              <a:headEnd type="none" w="sm" len="sm"/>
              <a:tailEnd type="none" w="sm" len="sm"/>
            </a:ln>
          </p:spPr>
        </p:cxnSp>
        <p:sp>
          <p:nvSpPr>
            <p:cNvPr id="39" name="Shape 1789">
              <a:extLst>
                <a:ext uri="{FF2B5EF4-FFF2-40B4-BE49-F238E27FC236}">
                  <a16:creationId xmlns:a16="http://schemas.microsoft.com/office/drawing/2014/main" id="{126D62B6-9B12-A240-9EFE-E9C62C112FD6}"/>
                </a:ext>
              </a:extLst>
            </p:cNvPr>
            <p:cNvSpPr txBox="1"/>
            <p:nvPr/>
          </p:nvSpPr>
          <p:spPr>
            <a:xfrm>
              <a:off x="4988808" y="1035140"/>
              <a:ext cx="2259022" cy="465300"/>
            </a:xfrm>
            <a:prstGeom prst="rect">
              <a:avLst/>
            </a:prstGeom>
            <a:noFill/>
            <a:ln>
              <a:noFill/>
            </a:ln>
          </p:spPr>
          <p:txBody>
            <a:bodyPr spcFirstLastPara="1" wrap="square" lIns="91425" tIns="45700" rIns="91425" bIns="45700" anchor="ctr" anchorCtr="0">
              <a:noAutofit/>
            </a:bodyPr>
            <a:lstStyle/>
            <a:p>
              <a:pPr lvl="0">
                <a:buSzPts val="1400"/>
              </a:pPr>
              <a:r>
                <a:rPr lang="en-US" sz="1000" b="1" dirty="0">
                  <a:solidFill>
                    <a:schemeClr val="accent5"/>
                  </a:solidFill>
                  <a:latin typeface="Roboto" panose="02000000000000000000" pitchFamily="2" charset="0"/>
                  <a:ea typeface="Roboto" panose="02000000000000000000" pitchFamily="2" charset="0"/>
                  <a:cs typeface="Georgia"/>
                  <a:sym typeface="Georgia"/>
                </a:rPr>
                <a:t>1- Lead Generation</a:t>
              </a:r>
              <a:r>
                <a:rPr lang="en-US" sz="1000" dirty="0">
                  <a:solidFill>
                    <a:schemeClr val="tx1"/>
                  </a:solidFill>
                  <a:latin typeface="Roboto" panose="02000000000000000000" pitchFamily="2" charset="0"/>
                  <a:ea typeface="Roboto" panose="02000000000000000000" pitchFamily="2" charset="0"/>
                  <a:cs typeface="Georgia"/>
                  <a:sym typeface="Georgia"/>
                </a:rPr>
                <a:t>:</a:t>
              </a:r>
            </a:p>
            <a:p>
              <a:pPr>
                <a:buSzPts val="1400"/>
              </a:pPr>
              <a:r>
                <a:rPr lang="en-GB" sz="1000" b="1" dirty="0">
                  <a:solidFill>
                    <a:schemeClr val="tx1"/>
                  </a:solidFill>
                  <a:latin typeface="Roboto" panose="02000000000000000000" pitchFamily="2" charset="0"/>
                  <a:ea typeface="Roboto" panose="02000000000000000000" pitchFamily="2" charset="0"/>
                  <a:sym typeface="Roboto"/>
                </a:rPr>
                <a:t>Identify prospective </a:t>
              </a:r>
              <a:r>
                <a:rPr lang="en-GB" sz="1000" dirty="0">
                  <a:solidFill>
                    <a:schemeClr val="tx1"/>
                  </a:solidFill>
                  <a:latin typeface="Roboto" panose="02000000000000000000" pitchFamily="2" charset="0"/>
                  <a:ea typeface="Roboto" panose="02000000000000000000" pitchFamily="2" charset="0"/>
                  <a:sym typeface="Roboto"/>
                </a:rPr>
                <a:t>clients, share ERC opportunity and </a:t>
              </a:r>
              <a:r>
                <a:rPr lang="en-GB" sz="1000" b="1" dirty="0">
                  <a:solidFill>
                    <a:schemeClr val="tx1"/>
                  </a:solidFill>
                  <a:latin typeface="Roboto" panose="02000000000000000000" pitchFamily="2" charset="0"/>
                  <a:ea typeface="Roboto" panose="02000000000000000000" pitchFamily="2" charset="0"/>
                  <a:sym typeface="Roboto"/>
                </a:rPr>
                <a:t>contract</a:t>
              </a:r>
            </a:p>
          </p:txBody>
        </p:sp>
        <p:sp>
          <p:nvSpPr>
            <p:cNvPr id="40" name="Shape 1790">
              <a:extLst>
                <a:ext uri="{FF2B5EF4-FFF2-40B4-BE49-F238E27FC236}">
                  <a16:creationId xmlns:a16="http://schemas.microsoft.com/office/drawing/2014/main" id="{3F89BB6C-0819-2A49-8C4E-F2242AF25CA2}"/>
                </a:ext>
              </a:extLst>
            </p:cNvPr>
            <p:cNvSpPr txBox="1"/>
            <p:nvPr/>
          </p:nvSpPr>
          <p:spPr>
            <a:xfrm>
              <a:off x="6262283" y="1778329"/>
              <a:ext cx="2259022" cy="423900"/>
            </a:xfrm>
            <a:prstGeom prst="rect">
              <a:avLst/>
            </a:prstGeom>
            <a:noFill/>
            <a:ln>
              <a:noFill/>
            </a:ln>
          </p:spPr>
          <p:txBody>
            <a:bodyPr spcFirstLastPara="1" wrap="square" lIns="91425" tIns="45700" rIns="91425" bIns="45700" anchor="ctr" anchorCtr="0">
              <a:noAutofit/>
            </a:bodyPr>
            <a:lstStyle/>
            <a:p>
              <a:pPr lvl="0">
                <a:buSzPts val="1400"/>
              </a:pPr>
              <a:r>
                <a:rPr lang="en-US" sz="1000" b="1" dirty="0">
                  <a:solidFill>
                    <a:schemeClr val="accent5"/>
                  </a:solidFill>
                  <a:latin typeface="Roboto" panose="02000000000000000000" pitchFamily="2" charset="0"/>
                  <a:ea typeface="Roboto" panose="02000000000000000000" pitchFamily="2" charset="0"/>
                  <a:cs typeface="Georgia"/>
                  <a:sym typeface="Georgia"/>
                </a:rPr>
                <a:t>2- Client Success</a:t>
              </a:r>
              <a:r>
                <a:rPr lang="en-US" sz="1000" dirty="0">
                  <a:solidFill>
                    <a:schemeClr val="tx1"/>
                  </a:solidFill>
                  <a:latin typeface="Roboto" panose="02000000000000000000" pitchFamily="2" charset="0"/>
                  <a:ea typeface="Roboto" panose="02000000000000000000" pitchFamily="2" charset="0"/>
                  <a:cs typeface="Georgia"/>
                  <a:sym typeface="Georgia"/>
                </a:rPr>
                <a:t>:</a:t>
              </a:r>
            </a:p>
            <a:p>
              <a:pPr>
                <a:buSzPts val="1400"/>
              </a:pPr>
              <a:r>
                <a:rPr lang="en-GB" sz="1000" dirty="0">
                  <a:solidFill>
                    <a:schemeClr val="tx1"/>
                  </a:solidFill>
                  <a:latin typeface="Roboto" panose="02000000000000000000" pitchFamily="2" charset="0"/>
                  <a:ea typeface="Roboto" panose="02000000000000000000" pitchFamily="2" charset="0"/>
                  <a:sym typeface="Roboto"/>
                </a:rPr>
                <a:t>Onboard the client to BLC and start their </a:t>
              </a:r>
              <a:r>
                <a:rPr lang="en-GB" sz="1000" b="1" dirty="0">
                  <a:solidFill>
                    <a:schemeClr val="tx1"/>
                  </a:solidFill>
                  <a:latin typeface="Roboto" panose="02000000000000000000" pitchFamily="2" charset="0"/>
                  <a:ea typeface="Roboto" panose="02000000000000000000" pitchFamily="2" charset="0"/>
                  <a:sym typeface="Roboto"/>
                </a:rPr>
                <a:t>ERC journey</a:t>
              </a:r>
            </a:p>
          </p:txBody>
        </p:sp>
        <p:sp>
          <p:nvSpPr>
            <p:cNvPr id="41" name="Shape 1791">
              <a:extLst>
                <a:ext uri="{FF2B5EF4-FFF2-40B4-BE49-F238E27FC236}">
                  <a16:creationId xmlns:a16="http://schemas.microsoft.com/office/drawing/2014/main" id="{D697C742-F5AC-A249-AC3C-0EE084D09456}"/>
                </a:ext>
              </a:extLst>
            </p:cNvPr>
            <p:cNvSpPr txBox="1"/>
            <p:nvPr/>
          </p:nvSpPr>
          <p:spPr>
            <a:xfrm>
              <a:off x="6262283" y="3716630"/>
              <a:ext cx="2285816" cy="465300"/>
            </a:xfrm>
            <a:prstGeom prst="rect">
              <a:avLst/>
            </a:prstGeom>
            <a:noFill/>
            <a:ln>
              <a:noFill/>
            </a:ln>
          </p:spPr>
          <p:txBody>
            <a:bodyPr spcFirstLastPara="1" wrap="square" lIns="91425" tIns="45700" rIns="91425" bIns="45700" anchor="t" anchorCtr="0">
              <a:noAutofit/>
            </a:bodyPr>
            <a:lstStyle/>
            <a:p>
              <a:r>
                <a:rPr lang="en-GB" sz="1000" b="1" dirty="0">
                  <a:solidFill>
                    <a:schemeClr val="accent5"/>
                  </a:solidFill>
                  <a:latin typeface="Roboto" panose="02000000000000000000" pitchFamily="2" charset="0"/>
                  <a:ea typeface="Roboto" panose="02000000000000000000" pitchFamily="2" charset="0"/>
                  <a:sym typeface="Fira Sans Extra Condensed"/>
                </a:rPr>
                <a:t>4- Client Confirmation &amp; Signoff</a:t>
              </a:r>
            </a:p>
            <a:p>
              <a:r>
                <a:rPr lang="en-GB" sz="1000" dirty="0">
                  <a:latin typeface="Roboto" panose="02000000000000000000" pitchFamily="2" charset="0"/>
                  <a:ea typeface="Roboto" panose="02000000000000000000" pitchFamily="2" charset="0"/>
                  <a:sym typeface="Roboto"/>
                </a:rPr>
                <a:t>Client Attestation &amp; 941x </a:t>
              </a:r>
              <a:r>
                <a:rPr lang="en-GB" sz="1000" b="1" dirty="0">
                  <a:latin typeface="Roboto" panose="02000000000000000000" pitchFamily="2" charset="0"/>
                  <a:ea typeface="Roboto" panose="02000000000000000000" pitchFamily="2" charset="0"/>
                  <a:sym typeface="Roboto"/>
                </a:rPr>
                <a:t>Signoff</a:t>
              </a:r>
            </a:p>
          </p:txBody>
        </p:sp>
        <p:sp>
          <p:nvSpPr>
            <p:cNvPr id="42" name="Shape 1792">
              <a:extLst>
                <a:ext uri="{FF2B5EF4-FFF2-40B4-BE49-F238E27FC236}">
                  <a16:creationId xmlns:a16="http://schemas.microsoft.com/office/drawing/2014/main" id="{718C47C0-47B5-034F-91DF-7E01242D6892}"/>
                </a:ext>
              </a:extLst>
            </p:cNvPr>
            <p:cNvSpPr txBox="1"/>
            <p:nvPr/>
          </p:nvSpPr>
          <p:spPr>
            <a:xfrm>
              <a:off x="5065006" y="4323292"/>
              <a:ext cx="2907739" cy="423900"/>
            </a:xfrm>
            <a:prstGeom prst="rect">
              <a:avLst/>
            </a:prstGeom>
            <a:noFill/>
            <a:ln>
              <a:noFill/>
            </a:ln>
          </p:spPr>
          <p:txBody>
            <a:bodyPr spcFirstLastPara="1" wrap="square" lIns="91425" tIns="45700" rIns="91425" bIns="45700" anchor="ctr" anchorCtr="0">
              <a:noAutofit/>
            </a:bodyPr>
            <a:lstStyle/>
            <a:p>
              <a:r>
                <a:rPr lang="en-GB" sz="1000" b="1" dirty="0">
                  <a:solidFill>
                    <a:schemeClr val="accent5"/>
                  </a:solidFill>
                  <a:latin typeface="Roboto" panose="02000000000000000000" pitchFamily="2" charset="0"/>
                  <a:ea typeface="Roboto" panose="02000000000000000000" pitchFamily="2" charset="0"/>
                  <a:sym typeface="Fira Sans Extra Condensed"/>
                </a:rPr>
                <a:t>5- Client Closeout &amp; Submit to IRS</a:t>
              </a:r>
            </a:p>
            <a:p>
              <a:r>
                <a:rPr lang="en-GB" sz="1000" dirty="0">
                  <a:latin typeface="Roboto" panose="02000000000000000000" pitchFamily="2" charset="0"/>
                  <a:ea typeface="Roboto" panose="02000000000000000000" pitchFamily="2" charset="0"/>
                  <a:sym typeface="Roboto"/>
                </a:rPr>
                <a:t>941x </a:t>
              </a:r>
              <a:r>
                <a:rPr lang="en-GB" sz="1000" b="1" dirty="0">
                  <a:latin typeface="Roboto" panose="02000000000000000000" pitchFamily="2" charset="0"/>
                  <a:ea typeface="Roboto" panose="02000000000000000000" pitchFamily="2" charset="0"/>
                  <a:sym typeface="Roboto"/>
                </a:rPr>
                <a:t>Filed</a:t>
              </a:r>
              <a:r>
                <a:rPr lang="en-GB" sz="1000" dirty="0">
                  <a:latin typeface="Roboto" panose="02000000000000000000" pitchFamily="2" charset="0"/>
                  <a:ea typeface="Roboto" panose="02000000000000000000" pitchFamily="2" charset="0"/>
                  <a:sym typeface="Roboto"/>
                </a:rPr>
                <a:t> and Refund Tracking</a:t>
              </a:r>
              <a:endParaRPr lang="en-GB" sz="1000" dirty="0">
                <a:latin typeface="Roboto" panose="02000000000000000000" pitchFamily="2" charset="0"/>
                <a:ea typeface="Roboto" panose="02000000000000000000" pitchFamily="2" charset="0"/>
                <a:cs typeface="Roboto"/>
                <a:sym typeface="Roboto"/>
              </a:endParaRPr>
            </a:p>
          </p:txBody>
        </p:sp>
        <p:sp>
          <p:nvSpPr>
            <p:cNvPr id="43" name="Shape 1793">
              <a:extLst>
                <a:ext uri="{FF2B5EF4-FFF2-40B4-BE49-F238E27FC236}">
                  <a16:creationId xmlns:a16="http://schemas.microsoft.com/office/drawing/2014/main" id="{BB026A23-08DD-F64D-860F-8263EEF692B4}"/>
                </a:ext>
              </a:extLst>
            </p:cNvPr>
            <p:cNvSpPr txBox="1"/>
            <p:nvPr/>
          </p:nvSpPr>
          <p:spPr>
            <a:xfrm>
              <a:off x="6852183" y="2720854"/>
              <a:ext cx="2285816" cy="465300"/>
            </a:xfrm>
            <a:prstGeom prst="rect">
              <a:avLst/>
            </a:prstGeom>
            <a:noFill/>
            <a:ln>
              <a:noFill/>
            </a:ln>
          </p:spPr>
          <p:txBody>
            <a:bodyPr spcFirstLastPara="1" wrap="square" lIns="91425" tIns="45700" rIns="91425" bIns="45700" anchor="ctr" anchorCtr="0">
              <a:noAutofit/>
            </a:bodyPr>
            <a:lstStyle/>
            <a:p>
              <a:r>
                <a:rPr lang="en-GB" sz="1000" b="1" dirty="0">
                  <a:solidFill>
                    <a:schemeClr val="accent5"/>
                  </a:solidFill>
                  <a:latin typeface="Roboto" panose="02000000000000000000" pitchFamily="2" charset="0"/>
                  <a:ea typeface="Roboto" panose="02000000000000000000" pitchFamily="2" charset="0"/>
                  <a:sym typeface="Fira Sans Extra Condensed"/>
                </a:rPr>
                <a:t>3- Data Modelling &amp; Quality Review</a:t>
              </a:r>
            </a:p>
            <a:p>
              <a:r>
                <a:rPr lang="en-GB" sz="1000" b="1" dirty="0">
                  <a:latin typeface="Roboto" panose="02000000000000000000" pitchFamily="2" charset="0"/>
                  <a:ea typeface="Roboto" panose="02000000000000000000" pitchFamily="2" charset="0"/>
                  <a:sym typeface="Roboto"/>
                </a:rPr>
                <a:t>Preparation</a:t>
              </a:r>
              <a:r>
                <a:rPr lang="en-GB" sz="1000" dirty="0">
                  <a:latin typeface="Roboto" panose="02000000000000000000" pitchFamily="2" charset="0"/>
                  <a:ea typeface="Roboto" panose="02000000000000000000" pitchFamily="2" charset="0"/>
                  <a:sym typeface="Roboto"/>
                </a:rPr>
                <a:t> of the Client Data Pa</a:t>
              </a:r>
              <a:r>
                <a:rPr lang="en-GB" sz="1000" dirty="0">
                  <a:latin typeface="Roboto" panose="02000000000000000000" pitchFamily="2" charset="0"/>
                  <a:ea typeface="Roboto" panose="02000000000000000000" pitchFamily="2" charset="0"/>
                  <a:cs typeface="Roboto"/>
                  <a:sym typeface="Roboto"/>
                </a:rPr>
                <a:t>ckage</a:t>
              </a:r>
            </a:p>
          </p:txBody>
        </p:sp>
        <p:sp>
          <p:nvSpPr>
            <p:cNvPr id="52" name="Shape 1780">
              <a:extLst>
                <a:ext uri="{FF2B5EF4-FFF2-40B4-BE49-F238E27FC236}">
                  <a16:creationId xmlns:a16="http://schemas.microsoft.com/office/drawing/2014/main" id="{B387FD25-11AD-2F4A-9A71-70A664391DF5}"/>
                </a:ext>
              </a:extLst>
            </p:cNvPr>
            <p:cNvSpPr/>
            <p:nvPr/>
          </p:nvSpPr>
          <p:spPr>
            <a:xfrm>
              <a:off x="4001243" y="2342351"/>
              <a:ext cx="1264124" cy="1227873"/>
            </a:xfrm>
            <a:prstGeom prst="ellipse">
              <a:avLst/>
            </a:prstGeom>
            <a:solidFill>
              <a:schemeClr val="accent4">
                <a:alpha val="6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Roboto" panose="02000000000000000000" pitchFamily="2" charset="0"/>
                <a:ea typeface="Roboto" panose="02000000000000000000" pitchFamily="2" charset="0"/>
                <a:sym typeface="Arial"/>
              </a:endParaRPr>
            </a:p>
          </p:txBody>
        </p:sp>
        <p:pic>
          <p:nvPicPr>
            <p:cNvPr id="64" name="Picture 63" descr="Shape&#10;&#10;Description automatically generated with low confidence">
              <a:extLst>
                <a:ext uri="{FF2B5EF4-FFF2-40B4-BE49-F238E27FC236}">
                  <a16:creationId xmlns:a16="http://schemas.microsoft.com/office/drawing/2014/main" id="{865E1821-E87F-5B4D-A83D-6753910FAF46}"/>
                </a:ext>
              </a:extLst>
            </p:cNvPr>
            <p:cNvPicPr>
              <a:picLocks noChangeAspect="1"/>
            </p:cNvPicPr>
            <p:nvPr/>
          </p:nvPicPr>
          <p:blipFill>
            <a:blip r:embed="rId4"/>
            <a:stretch>
              <a:fillRect/>
            </a:stretch>
          </p:blipFill>
          <p:spPr>
            <a:xfrm>
              <a:off x="4252220" y="2575202"/>
              <a:ext cx="762171" cy="762171"/>
            </a:xfrm>
            <a:prstGeom prst="rect">
              <a:avLst/>
            </a:prstGeom>
          </p:spPr>
        </p:pic>
        <p:pic>
          <p:nvPicPr>
            <p:cNvPr id="132" name="Picture 131" descr="Shape&#10;&#10;Description automatically generated with low confidence">
              <a:extLst>
                <a:ext uri="{FF2B5EF4-FFF2-40B4-BE49-F238E27FC236}">
                  <a16:creationId xmlns:a16="http://schemas.microsoft.com/office/drawing/2014/main" id="{52F09EB8-D1C6-C54B-98B7-FE1D2E46365F}"/>
                </a:ext>
              </a:extLst>
            </p:cNvPr>
            <p:cNvPicPr>
              <a:picLocks noChangeAspect="1"/>
            </p:cNvPicPr>
            <p:nvPr/>
          </p:nvPicPr>
          <p:blipFill>
            <a:blip r:embed="rId5"/>
            <a:stretch>
              <a:fillRect/>
            </a:stretch>
          </p:blipFill>
          <p:spPr>
            <a:xfrm>
              <a:off x="5755038" y="3757570"/>
              <a:ext cx="328618" cy="328618"/>
            </a:xfrm>
            <a:prstGeom prst="rect">
              <a:avLst/>
            </a:prstGeom>
          </p:spPr>
        </p:pic>
        <p:pic>
          <p:nvPicPr>
            <p:cNvPr id="139" name="Picture 138" descr="Shape&#10;&#10;Description automatically generated with low confidence">
              <a:extLst>
                <a:ext uri="{FF2B5EF4-FFF2-40B4-BE49-F238E27FC236}">
                  <a16:creationId xmlns:a16="http://schemas.microsoft.com/office/drawing/2014/main" id="{A1C0A85B-318C-6D49-8641-458944A6E475}"/>
                </a:ext>
              </a:extLst>
            </p:cNvPr>
            <p:cNvPicPr>
              <a:picLocks noChangeAspect="1"/>
            </p:cNvPicPr>
            <p:nvPr/>
          </p:nvPicPr>
          <p:blipFill>
            <a:blip r:embed="rId6"/>
            <a:stretch>
              <a:fillRect/>
            </a:stretch>
          </p:blipFill>
          <p:spPr>
            <a:xfrm>
              <a:off x="6375211" y="2763337"/>
              <a:ext cx="346080" cy="346080"/>
            </a:xfrm>
            <a:prstGeom prst="rect">
              <a:avLst/>
            </a:prstGeom>
          </p:spPr>
        </p:pic>
        <p:pic>
          <p:nvPicPr>
            <p:cNvPr id="141" name="Picture 140" descr="Shape&#10;&#10;Description automatically generated with low confidence">
              <a:extLst>
                <a:ext uri="{FF2B5EF4-FFF2-40B4-BE49-F238E27FC236}">
                  <a16:creationId xmlns:a16="http://schemas.microsoft.com/office/drawing/2014/main" id="{099EC2BD-74BC-A646-858C-859BE33EFB6D}"/>
                </a:ext>
              </a:extLst>
            </p:cNvPr>
            <p:cNvPicPr>
              <a:picLocks noChangeAspect="1"/>
            </p:cNvPicPr>
            <p:nvPr/>
          </p:nvPicPr>
          <p:blipFill>
            <a:blip r:embed="rId7"/>
            <a:stretch>
              <a:fillRect/>
            </a:stretch>
          </p:blipFill>
          <p:spPr>
            <a:xfrm>
              <a:off x="5719935" y="1774088"/>
              <a:ext cx="393692" cy="393692"/>
            </a:xfrm>
            <a:prstGeom prst="rect">
              <a:avLst/>
            </a:prstGeom>
          </p:spPr>
        </p:pic>
        <p:pic>
          <p:nvPicPr>
            <p:cNvPr id="143" name="Picture 142" descr="Shape&#10;&#10;Description automatically generated with low confidence">
              <a:extLst>
                <a:ext uri="{FF2B5EF4-FFF2-40B4-BE49-F238E27FC236}">
                  <a16:creationId xmlns:a16="http://schemas.microsoft.com/office/drawing/2014/main" id="{57C23816-FC64-3642-9C04-9E7FD3A11E98}"/>
                </a:ext>
              </a:extLst>
            </p:cNvPr>
            <p:cNvPicPr>
              <a:picLocks noChangeAspect="1"/>
            </p:cNvPicPr>
            <p:nvPr/>
          </p:nvPicPr>
          <p:blipFill>
            <a:blip r:embed="rId8"/>
            <a:stretch>
              <a:fillRect/>
            </a:stretch>
          </p:blipFill>
          <p:spPr>
            <a:xfrm>
              <a:off x="4379057" y="4304360"/>
              <a:ext cx="508638" cy="508638"/>
            </a:xfrm>
            <a:prstGeom prst="rect">
              <a:avLst/>
            </a:prstGeom>
          </p:spPr>
        </p:pic>
        <p:pic>
          <p:nvPicPr>
            <p:cNvPr id="18" name="Picture 17" descr="Shape&#10;&#10;Description automatically generated with low confidence">
              <a:extLst>
                <a:ext uri="{FF2B5EF4-FFF2-40B4-BE49-F238E27FC236}">
                  <a16:creationId xmlns:a16="http://schemas.microsoft.com/office/drawing/2014/main" id="{077BE1DA-78F7-0C46-BC4D-ED6E35BD38DB}"/>
                </a:ext>
              </a:extLst>
            </p:cNvPr>
            <p:cNvPicPr>
              <a:picLocks noChangeAspect="1"/>
            </p:cNvPicPr>
            <p:nvPr/>
          </p:nvPicPr>
          <p:blipFill>
            <a:blip r:embed="rId9"/>
            <a:stretch>
              <a:fillRect/>
            </a:stretch>
          </p:blipFill>
          <p:spPr>
            <a:xfrm>
              <a:off x="4446757" y="1145933"/>
              <a:ext cx="393192" cy="393192"/>
            </a:xfrm>
            <a:prstGeom prst="rect">
              <a:avLst/>
            </a:prstGeom>
          </p:spPr>
        </p:pic>
      </p:grpSp>
      <p:sp>
        <p:nvSpPr>
          <p:cNvPr id="44" name="Shape 1789">
            <a:extLst>
              <a:ext uri="{FF2B5EF4-FFF2-40B4-BE49-F238E27FC236}">
                <a16:creationId xmlns:a16="http://schemas.microsoft.com/office/drawing/2014/main" id="{D1997B09-60CB-384B-B046-1E27C5EFB02B}"/>
              </a:ext>
            </a:extLst>
          </p:cNvPr>
          <p:cNvSpPr txBox="1"/>
          <p:nvPr/>
        </p:nvSpPr>
        <p:spPr>
          <a:xfrm>
            <a:off x="662628" y="1843151"/>
            <a:ext cx="2022816" cy="14346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000" dirty="0">
                <a:solidFill>
                  <a:schemeClr val="tx1"/>
                </a:solidFill>
                <a:latin typeface="Roboto" panose="02000000000000000000" pitchFamily="2" charset="0"/>
                <a:ea typeface="Roboto" panose="02000000000000000000" pitchFamily="2" charset="0"/>
                <a:sym typeface="Georgia"/>
              </a:rPr>
              <a:t>“The BLC team handled everything, from explaining the opportunity, to helping my team decipher what documents were needed, to calculating my refund!  It could not have been a smoother and more efficient process!”</a:t>
            </a:r>
            <a:endParaRPr lang="en-GB" sz="1000" dirty="0">
              <a:solidFill>
                <a:schemeClr val="tx1"/>
              </a:solidFill>
              <a:latin typeface="Roboto" panose="02000000000000000000" pitchFamily="2" charset="0"/>
              <a:ea typeface="Roboto" panose="02000000000000000000" pitchFamily="2" charset="0"/>
              <a:sym typeface="Roboto"/>
            </a:endParaRPr>
          </a:p>
        </p:txBody>
      </p:sp>
    </p:spTree>
    <p:extLst>
      <p:ext uri="{BB962C8B-B14F-4D97-AF65-F5344CB8AC3E}">
        <p14:creationId xmlns:p14="http://schemas.microsoft.com/office/powerpoint/2010/main" val="312325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pSp>
        <p:nvGrpSpPr>
          <p:cNvPr id="36" name="Group 35">
            <a:extLst>
              <a:ext uri="{FF2B5EF4-FFF2-40B4-BE49-F238E27FC236}">
                <a16:creationId xmlns:a16="http://schemas.microsoft.com/office/drawing/2014/main" id="{6F4CC5D8-B049-8A44-95AD-45B1E7E48A80}"/>
              </a:ext>
            </a:extLst>
          </p:cNvPr>
          <p:cNvGrpSpPr/>
          <p:nvPr/>
        </p:nvGrpSpPr>
        <p:grpSpPr>
          <a:xfrm>
            <a:off x="4224175" y="1596391"/>
            <a:ext cx="2016816" cy="2481068"/>
            <a:chOff x="6612555" y="948228"/>
            <a:chExt cx="1870705" cy="2301323"/>
          </a:xfrm>
        </p:grpSpPr>
        <p:sp>
          <p:nvSpPr>
            <p:cNvPr id="37" name="Shape 1011">
              <a:extLst>
                <a:ext uri="{FF2B5EF4-FFF2-40B4-BE49-F238E27FC236}">
                  <a16:creationId xmlns:a16="http://schemas.microsoft.com/office/drawing/2014/main" id="{2DBEA24C-960C-D14F-A51B-56A6967A93D2}"/>
                </a:ext>
              </a:extLst>
            </p:cNvPr>
            <p:cNvSpPr/>
            <p:nvPr/>
          </p:nvSpPr>
          <p:spPr>
            <a:xfrm>
              <a:off x="6612555" y="948228"/>
              <a:ext cx="1870705" cy="2301323"/>
            </a:xfrm>
            <a:custGeom>
              <a:avLst/>
              <a:gdLst/>
              <a:ahLst/>
              <a:cxnLst/>
              <a:rect l="0" t="0" r="0" b="0"/>
              <a:pathLst>
                <a:path w="120000" h="120000" extrusionOk="0">
                  <a:moveTo>
                    <a:pt x="0" y="0"/>
                  </a:moveTo>
                  <a:lnTo>
                    <a:pt x="0" y="113888"/>
                  </a:lnTo>
                  <a:lnTo>
                    <a:pt x="54611" y="114016"/>
                  </a:lnTo>
                  <a:lnTo>
                    <a:pt x="60027" y="120000"/>
                  </a:lnTo>
                  <a:lnTo>
                    <a:pt x="65155" y="114333"/>
                  </a:lnTo>
                  <a:lnTo>
                    <a:pt x="120000" y="114233"/>
                  </a:lnTo>
                  <a:lnTo>
                    <a:pt x="120000" y="0"/>
                  </a:lnTo>
                  <a:lnTo>
                    <a:pt x="0" y="0"/>
                  </a:lnTo>
                  <a:close/>
                </a:path>
              </a:pathLst>
            </a:custGeom>
            <a:solidFill>
              <a:schemeClr val="bg1">
                <a:lumMod val="95000"/>
              </a:schemeClr>
            </a:solidFill>
            <a:ln w="9525" cap="flat" cmpd="sng">
              <a:noFill/>
              <a:prstDash val="solid"/>
              <a:round/>
              <a:headEnd type="none" w="med" len="med"/>
              <a:tailEnd type="none" w="med" len="med"/>
            </a:ln>
            <a:effectLst>
              <a:outerShdw blurRad="63500">
                <a:srgbClr val="000000"/>
              </a:outerShdw>
            </a:effectLst>
          </p:spPr>
          <p:txBody>
            <a:bodyPr wrap="square" lIns="22850" tIns="22850" rIns="22850" bIns="22850" anchor="t" anchorCtr="0">
              <a:noAutofit/>
            </a:bodyPr>
            <a:lstStyle/>
            <a:p>
              <a:pPr marL="0" marR="0" lvl="0" indent="0" algn="l" rtl="0">
                <a:lnSpc>
                  <a:spcPct val="100000"/>
                </a:lnSpc>
                <a:spcBef>
                  <a:spcPts val="0"/>
                </a:spcBef>
                <a:spcAft>
                  <a:spcPts val="0"/>
                </a:spcAft>
                <a:buSzPct val="25000"/>
                <a:buNone/>
              </a:pPr>
              <a:endParaRPr sz="1400" b="0" i="0" u="none">
                <a:solidFill>
                  <a:srgbClr val="000000"/>
                </a:solidFill>
                <a:latin typeface="Roboto" panose="02000000000000000000" pitchFamily="2" charset="0"/>
                <a:ea typeface="Roboto" panose="02000000000000000000" pitchFamily="2" charset="0"/>
                <a:sym typeface="Arial"/>
              </a:endParaRPr>
            </a:p>
          </p:txBody>
        </p:sp>
        <p:pic>
          <p:nvPicPr>
            <p:cNvPr id="38" name="Picture 37" descr="Shape&#10;&#10;Description automatically generated with low confidence">
              <a:extLst>
                <a:ext uri="{FF2B5EF4-FFF2-40B4-BE49-F238E27FC236}">
                  <a16:creationId xmlns:a16="http://schemas.microsoft.com/office/drawing/2014/main" id="{29EF7E24-4D39-6A41-B156-4FAA8933E0AC}"/>
                </a:ext>
              </a:extLst>
            </p:cNvPr>
            <p:cNvPicPr>
              <a:picLocks noChangeAspect="1"/>
            </p:cNvPicPr>
            <p:nvPr/>
          </p:nvPicPr>
          <p:blipFill>
            <a:blip r:embed="rId3"/>
            <a:stretch>
              <a:fillRect/>
            </a:stretch>
          </p:blipFill>
          <p:spPr>
            <a:xfrm>
              <a:off x="8008219" y="1000037"/>
              <a:ext cx="317182" cy="317182"/>
            </a:xfrm>
            <a:prstGeom prst="rect">
              <a:avLst/>
            </a:prstGeom>
          </p:spPr>
        </p:pic>
      </p:grpSp>
      <p:grpSp>
        <p:nvGrpSpPr>
          <p:cNvPr id="33" name="Group 32">
            <a:extLst>
              <a:ext uri="{FF2B5EF4-FFF2-40B4-BE49-F238E27FC236}">
                <a16:creationId xmlns:a16="http://schemas.microsoft.com/office/drawing/2014/main" id="{27BC553B-67B5-DB46-ADBC-FDAB6769B505}"/>
              </a:ext>
            </a:extLst>
          </p:cNvPr>
          <p:cNvGrpSpPr/>
          <p:nvPr/>
        </p:nvGrpSpPr>
        <p:grpSpPr>
          <a:xfrm>
            <a:off x="6807825" y="2097704"/>
            <a:ext cx="2016816" cy="2481068"/>
            <a:chOff x="6612555" y="948228"/>
            <a:chExt cx="1870705" cy="2301323"/>
          </a:xfrm>
        </p:grpSpPr>
        <p:sp>
          <p:nvSpPr>
            <p:cNvPr id="34" name="Shape 1011">
              <a:extLst>
                <a:ext uri="{FF2B5EF4-FFF2-40B4-BE49-F238E27FC236}">
                  <a16:creationId xmlns:a16="http://schemas.microsoft.com/office/drawing/2014/main" id="{75CD1269-F110-B74D-9869-23F237BAA32B}"/>
                </a:ext>
              </a:extLst>
            </p:cNvPr>
            <p:cNvSpPr/>
            <p:nvPr/>
          </p:nvSpPr>
          <p:spPr>
            <a:xfrm>
              <a:off x="6612555" y="948228"/>
              <a:ext cx="1870705" cy="2301323"/>
            </a:xfrm>
            <a:custGeom>
              <a:avLst/>
              <a:gdLst/>
              <a:ahLst/>
              <a:cxnLst/>
              <a:rect l="0" t="0" r="0" b="0"/>
              <a:pathLst>
                <a:path w="120000" h="120000" extrusionOk="0">
                  <a:moveTo>
                    <a:pt x="0" y="0"/>
                  </a:moveTo>
                  <a:lnTo>
                    <a:pt x="0" y="113888"/>
                  </a:lnTo>
                  <a:lnTo>
                    <a:pt x="54611" y="114016"/>
                  </a:lnTo>
                  <a:lnTo>
                    <a:pt x="60027" y="120000"/>
                  </a:lnTo>
                  <a:lnTo>
                    <a:pt x="65155" y="114333"/>
                  </a:lnTo>
                  <a:lnTo>
                    <a:pt x="120000" y="114233"/>
                  </a:lnTo>
                  <a:lnTo>
                    <a:pt x="120000" y="0"/>
                  </a:lnTo>
                  <a:lnTo>
                    <a:pt x="0" y="0"/>
                  </a:lnTo>
                  <a:close/>
                </a:path>
              </a:pathLst>
            </a:custGeom>
            <a:solidFill>
              <a:schemeClr val="bg1">
                <a:lumMod val="95000"/>
              </a:schemeClr>
            </a:solidFill>
            <a:ln w="9525" cap="flat" cmpd="sng">
              <a:noFill/>
              <a:prstDash val="solid"/>
              <a:round/>
              <a:headEnd type="none" w="med" len="med"/>
              <a:tailEnd type="none" w="med" len="med"/>
            </a:ln>
            <a:effectLst>
              <a:outerShdw blurRad="63500">
                <a:srgbClr val="000000"/>
              </a:outerShdw>
            </a:effectLst>
          </p:spPr>
          <p:txBody>
            <a:bodyPr wrap="square" lIns="22850" tIns="22850" rIns="22850" bIns="22850" anchor="t" anchorCtr="0">
              <a:noAutofit/>
            </a:bodyPr>
            <a:lstStyle/>
            <a:p>
              <a:pPr marL="0" marR="0" lvl="0" indent="0" algn="l" rtl="0">
                <a:lnSpc>
                  <a:spcPct val="100000"/>
                </a:lnSpc>
                <a:spcBef>
                  <a:spcPts val="0"/>
                </a:spcBef>
                <a:spcAft>
                  <a:spcPts val="0"/>
                </a:spcAft>
                <a:buSzPct val="25000"/>
                <a:buNone/>
              </a:pPr>
              <a:endParaRPr sz="1400" b="0" i="0" u="none">
                <a:solidFill>
                  <a:srgbClr val="000000"/>
                </a:solidFill>
                <a:latin typeface="Roboto" panose="02000000000000000000" pitchFamily="2" charset="0"/>
                <a:ea typeface="Roboto" panose="02000000000000000000" pitchFamily="2" charset="0"/>
                <a:sym typeface="Arial"/>
              </a:endParaRPr>
            </a:p>
          </p:txBody>
        </p:sp>
        <p:pic>
          <p:nvPicPr>
            <p:cNvPr id="35" name="Picture 34" descr="Shape&#10;&#10;Description automatically generated with low confidence">
              <a:extLst>
                <a:ext uri="{FF2B5EF4-FFF2-40B4-BE49-F238E27FC236}">
                  <a16:creationId xmlns:a16="http://schemas.microsoft.com/office/drawing/2014/main" id="{D2020135-10F5-0A41-B8CE-4A190F37F3C0}"/>
                </a:ext>
              </a:extLst>
            </p:cNvPr>
            <p:cNvPicPr>
              <a:picLocks noChangeAspect="1"/>
            </p:cNvPicPr>
            <p:nvPr/>
          </p:nvPicPr>
          <p:blipFill>
            <a:blip r:embed="rId3"/>
            <a:stretch>
              <a:fillRect/>
            </a:stretch>
          </p:blipFill>
          <p:spPr>
            <a:xfrm>
              <a:off x="8008219" y="1000037"/>
              <a:ext cx="317182" cy="317182"/>
            </a:xfrm>
            <a:prstGeom prst="rect">
              <a:avLst/>
            </a:prstGeom>
          </p:spPr>
        </p:pic>
      </p:grpSp>
      <p:sp>
        <p:nvSpPr>
          <p:cNvPr id="198" name="Google Shape;198;p17"/>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lvl="0"/>
            <a:r>
              <a:rPr lang="en-GB" dirty="0">
                <a:latin typeface="Roboto" panose="02000000000000000000" pitchFamily="2" charset="0"/>
                <a:ea typeface="Roboto" panose="02000000000000000000" pitchFamily="2" charset="0"/>
              </a:rPr>
              <a:t>Why work with </a:t>
            </a:r>
            <a:r>
              <a:rPr lang="en-GB" dirty="0">
                <a:solidFill>
                  <a:schemeClr val="accent5"/>
                </a:solidFill>
                <a:latin typeface="Roboto" panose="02000000000000000000" pitchFamily="2" charset="0"/>
                <a:ea typeface="Roboto" panose="02000000000000000000" pitchFamily="2" charset="0"/>
              </a:rPr>
              <a:t>Bottom Line Concepts</a:t>
            </a:r>
            <a:r>
              <a:rPr lang="en-GB" dirty="0">
                <a:latin typeface="Roboto" panose="02000000000000000000" pitchFamily="2" charset="0"/>
                <a:ea typeface="Roboto" panose="02000000000000000000" pitchFamily="2" charset="0"/>
              </a:rPr>
              <a:t>?</a:t>
            </a:r>
            <a:endParaRPr dirty="0">
              <a:latin typeface="Roboto" panose="02000000000000000000" pitchFamily="2" charset="0"/>
              <a:ea typeface="Roboto" panose="02000000000000000000" pitchFamily="2" charset="0"/>
            </a:endParaRPr>
          </a:p>
        </p:txBody>
      </p:sp>
      <p:sp>
        <p:nvSpPr>
          <p:cNvPr id="46" name="Shape 1789">
            <a:extLst>
              <a:ext uri="{FF2B5EF4-FFF2-40B4-BE49-F238E27FC236}">
                <a16:creationId xmlns:a16="http://schemas.microsoft.com/office/drawing/2014/main" id="{60C4C3BD-9D52-E047-8145-9FC67AD6BAA8}"/>
              </a:ext>
            </a:extLst>
          </p:cNvPr>
          <p:cNvSpPr txBox="1"/>
          <p:nvPr/>
        </p:nvSpPr>
        <p:spPr>
          <a:xfrm>
            <a:off x="2060399" y="3332169"/>
            <a:ext cx="1761130" cy="887193"/>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3200" b="1" dirty="0">
                <a:solidFill>
                  <a:schemeClr val="accent5"/>
                </a:solidFill>
                <a:latin typeface="Roboto" panose="02000000000000000000" pitchFamily="2" charset="0"/>
                <a:ea typeface="Roboto" panose="02000000000000000000" pitchFamily="2" charset="0"/>
                <a:cs typeface="Georgia"/>
                <a:sym typeface="Georgia"/>
              </a:rPr>
              <a:t>12000+</a:t>
            </a:r>
            <a:br>
              <a:rPr lang="en-US" sz="3200" b="1" dirty="0">
                <a:solidFill>
                  <a:schemeClr val="accent5"/>
                </a:solidFill>
                <a:latin typeface="Roboto" panose="02000000000000000000" pitchFamily="2" charset="0"/>
                <a:ea typeface="Roboto" panose="02000000000000000000" pitchFamily="2" charset="0"/>
                <a:cs typeface="Georgia"/>
                <a:sym typeface="Georgia"/>
              </a:rPr>
            </a:br>
            <a:r>
              <a:rPr lang="en-US" i="0" u="none" strike="noStrike" cap="none" dirty="0">
                <a:solidFill>
                  <a:schemeClr val="tx1"/>
                </a:solidFill>
                <a:latin typeface="Roboto" panose="02000000000000000000" pitchFamily="2" charset="0"/>
                <a:ea typeface="Roboto" panose="02000000000000000000" pitchFamily="2" charset="0"/>
                <a:cs typeface="Georgia"/>
                <a:sym typeface="Georgia"/>
              </a:rPr>
              <a:t>ERC Clients</a:t>
            </a:r>
            <a:endParaRPr lang="en-GB" dirty="0">
              <a:solidFill>
                <a:schemeClr val="tx1"/>
              </a:solidFill>
              <a:latin typeface="Roboto" panose="02000000000000000000" pitchFamily="2" charset="0"/>
              <a:ea typeface="Roboto" panose="02000000000000000000" pitchFamily="2" charset="0"/>
              <a:sym typeface="Roboto"/>
            </a:endParaRPr>
          </a:p>
        </p:txBody>
      </p:sp>
      <p:sp>
        <p:nvSpPr>
          <p:cNvPr id="47" name="Shape 1789">
            <a:extLst>
              <a:ext uri="{FF2B5EF4-FFF2-40B4-BE49-F238E27FC236}">
                <a16:creationId xmlns:a16="http://schemas.microsoft.com/office/drawing/2014/main" id="{F934FB37-E504-944B-8843-2253A0319A5C}"/>
              </a:ext>
            </a:extLst>
          </p:cNvPr>
          <p:cNvSpPr txBox="1"/>
          <p:nvPr/>
        </p:nvSpPr>
        <p:spPr>
          <a:xfrm>
            <a:off x="2126515" y="2054969"/>
            <a:ext cx="1708283" cy="887193"/>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3200" b="1" dirty="0">
                <a:solidFill>
                  <a:schemeClr val="accent5"/>
                </a:solidFill>
                <a:latin typeface="Roboto" panose="02000000000000000000" pitchFamily="2" charset="0"/>
                <a:ea typeface="Roboto" panose="02000000000000000000" pitchFamily="2" charset="0"/>
                <a:cs typeface="Georgia"/>
                <a:sym typeface="Georgia"/>
              </a:rPr>
              <a:t>$2B+</a:t>
            </a:r>
            <a:br>
              <a:rPr lang="en-US" sz="3200" b="1" dirty="0">
                <a:solidFill>
                  <a:schemeClr val="accent5"/>
                </a:solidFill>
                <a:latin typeface="Roboto" panose="02000000000000000000" pitchFamily="2" charset="0"/>
                <a:ea typeface="Roboto" panose="02000000000000000000" pitchFamily="2" charset="0"/>
                <a:cs typeface="Georgia"/>
                <a:sym typeface="Georgia"/>
              </a:rPr>
            </a:br>
            <a:r>
              <a:rPr lang="en-US" i="0" u="none" strike="noStrike" cap="none" dirty="0">
                <a:solidFill>
                  <a:schemeClr val="tx1"/>
                </a:solidFill>
                <a:latin typeface="Roboto" panose="02000000000000000000" pitchFamily="2" charset="0"/>
                <a:ea typeface="Roboto" panose="02000000000000000000" pitchFamily="2" charset="0"/>
                <a:cs typeface="Georgia"/>
                <a:sym typeface="Georgia"/>
              </a:rPr>
              <a:t>ERC Claims to date</a:t>
            </a:r>
            <a:endParaRPr lang="en-GB" dirty="0">
              <a:solidFill>
                <a:schemeClr val="tx1"/>
              </a:solidFill>
              <a:latin typeface="Roboto" panose="02000000000000000000" pitchFamily="2" charset="0"/>
              <a:ea typeface="Roboto" panose="02000000000000000000" pitchFamily="2" charset="0"/>
              <a:sym typeface="Roboto"/>
            </a:endParaRPr>
          </a:p>
        </p:txBody>
      </p:sp>
      <p:sp>
        <p:nvSpPr>
          <p:cNvPr id="90" name="Shape 1789">
            <a:extLst>
              <a:ext uri="{FF2B5EF4-FFF2-40B4-BE49-F238E27FC236}">
                <a16:creationId xmlns:a16="http://schemas.microsoft.com/office/drawing/2014/main" id="{CE062113-4DE1-3843-B23E-BD6C54541B29}"/>
              </a:ext>
            </a:extLst>
          </p:cNvPr>
          <p:cNvSpPr txBox="1"/>
          <p:nvPr/>
        </p:nvSpPr>
        <p:spPr>
          <a:xfrm>
            <a:off x="759015" y="1323256"/>
            <a:ext cx="1301384" cy="887193"/>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3200" b="1" dirty="0">
                <a:solidFill>
                  <a:schemeClr val="accent5"/>
                </a:solidFill>
                <a:latin typeface="Roboto" panose="02000000000000000000" pitchFamily="2" charset="0"/>
                <a:ea typeface="Roboto" panose="02000000000000000000" pitchFamily="2" charset="0"/>
                <a:cs typeface="Georgia"/>
                <a:sym typeface="Georgia"/>
              </a:rPr>
              <a:t>14 </a:t>
            </a:r>
            <a:r>
              <a:rPr lang="en-US" sz="3200" b="1" dirty="0" err="1">
                <a:solidFill>
                  <a:schemeClr val="accent5"/>
                </a:solidFill>
                <a:latin typeface="Roboto" panose="02000000000000000000" pitchFamily="2" charset="0"/>
                <a:ea typeface="Roboto" panose="02000000000000000000" pitchFamily="2" charset="0"/>
                <a:cs typeface="Georgia"/>
                <a:sym typeface="Georgia"/>
              </a:rPr>
              <a:t>yr</a:t>
            </a:r>
            <a:br>
              <a:rPr lang="en-US" sz="3200" b="1" dirty="0">
                <a:solidFill>
                  <a:schemeClr val="accent5"/>
                </a:solidFill>
                <a:latin typeface="Roboto" panose="02000000000000000000" pitchFamily="2" charset="0"/>
                <a:ea typeface="Roboto" panose="02000000000000000000" pitchFamily="2" charset="0"/>
                <a:cs typeface="Georgia"/>
                <a:sym typeface="Georgia"/>
              </a:rPr>
            </a:br>
            <a:r>
              <a:rPr lang="en-US" i="0" u="none" strike="noStrike" cap="none" dirty="0">
                <a:solidFill>
                  <a:schemeClr val="tx1"/>
                </a:solidFill>
                <a:latin typeface="Roboto" panose="02000000000000000000" pitchFamily="2" charset="0"/>
                <a:ea typeface="Roboto" panose="02000000000000000000" pitchFamily="2" charset="0"/>
                <a:cs typeface="Georgia"/>
                <a:sym typeface="Georgia"/>
              </a:rPr>
              <a:t>Track Record </a:t>
            </a:r>
            <a:endParaRPr lang="en-GB" dirty="0">
              <a:solidFill>
                <a:schemeClr val="tx1"/>
              </a:solidFill>
              <a:latin typeface="Roboto" panose="02000000000000000000" pitchFamily="2" charset="0"/>
              <a:ea typeface="Roboto" panose="02000000000000000000" pitchFamily="2" charset="0"/>
              <a:sym typeface="Roboto"/>
            </a:endParaRPr>
          </a:p>
        </p:txBody>
      </p:sp>
      <p:sp>
        <p:nvSpPr>
          <p:cNvPr id="91" name="Shape 1789">
            <a:extLst>
              <a:ext uri="{FF2B5EF4-FFF2-40B4-BE49-F238E27FC236}">
                <a16:creationId xmlns:a16="http://schemas.microsoft.com/office/drawing/2014/main" id="{6A2A8E82-3037-3D41-85AE-0581AC7C328E}"/>
              </a:ext>
            </a:extLst>
          </p:cNvPr>
          <p:cNvSpPr txBox="1"/>
          <p:nvPr/>
        </p:nvSpPr>
        <p:spPr>
          <a:xfrm>
            <a:off x="396663" y="2639884"/>
            <a:ext cx="1194903" cy="887193"/>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3200" b="1" dirty="0">
                <a:solidFill>
                  <a:schemeClr val="accent5"/>
                </a:solidFill>
                <a:latin typeface="Roboto" panose="02000000000000000000" pitchFamily="2" charset="0"/>
                <a:ea typeface="Roboto" panose="02000000000000000000" pitchFamily="2" charset="0"/>
                <a:cs typeface="Georgia"/>
                <a:sym typeface="Georgia"/>
              </a:rPr>
              <a:t>$2B+</a:t>
            </a:r>
            <a:br>
              <a:rPr lang="en-US" sz="3200" b="1" dirty="0">
                <a:solidFill>
                  <a:schemeClr val="accent5"/>
                </a:solidFill>
                <a:latin typeface="Roboto" panose="02000000000000000000" pitchFamily="2" charset="0"/>
                <a:ea typeface="Roboto" panose="02000000000000000000" pitchFamily="2" charset="0"/>
                <a:cs typeface="Georgia"/>
                <a:sym typeface="Georgia"/>
              </a:rPr>
            </a:br>
            <a:r>
              <a:rPr lang="en-US" i="0" u="none" strike="noStrike" cap="none" dirty="0">
                <a:solidFill>
                  <a:schemeClr val="tx1"/>
                </a:solidFill>
                <a:latin typeface="Roboto" panose="02000000000000000000" pitchFamily="2" charset="0"/>
                <a:ea typeface="Roboto" panose="02000000000000000000" pitchFamily="2" charset="0"/>
                <a:cs typeface="Georgia"/>
                <a:sym typeface="Georgia"/>
              </a:rPr>
              <a:t>Recovered For Clients</a:t>
            </a:r>
            <a:endParaRPr lang="en-GB" dirty="0">
              <a:solidFill>
                <a:schemeClr val="tx1"/>
              </a:solidFill>
              <a:latin typeface="Roboto" panose="02000000000000000000" pitchFamily="2" charset="0"/>
              <a:ea typeface="Roboto" panose="02000000000000000000" pitchFamily="2" charset="0"/>
              <a:sym typeface="Roboto"/>
            </a:endParaRPr>
          </a:p>
        </p:txBody>
      </p:sp>
      <p:grpSp>
        <p:nvGrpSpPr>
          <p:cNvPr id="2" name="Group 1">
            <a:extLst>
              <a:ext uri="{FF2B5EF4-FFF2-40B4-BE49-F238E27FC236}">
                <a16:creationId xmlns:a16="http://schemas.microsoft.com/office/drawing/2014/main" id="{7DB7C33F-DF3F-9C4B-87D6-E70B80912DFE}"/>
              </a:ext>
            </a:extLst>
          </p:cNvPr>
          <p:cNvGrpSpPr/>
          <p:nvPr/>
        </p:nvGrpSpPr>
        <p:grpSpPr>
          <a:xfrm>
            <a:off x="4069076" y="1399350"/>
            <a:ext cx="2022817" cy="2481068"/>
            <a:chOff x="4294746" y="1478989"/>
            <a:chExt cx="2022817" cy="2481068"/>
          </a:xfrm>
        </p:grpSpPr>
        <p:grpSp>
          <p:nvGrpSpPr>
            <p:cNvPr id="28" name="Group 27">
              <a:extLst>
                <a:ext uri="{FF2B5EF4-FFF2-40B4-BE49-F238E27FC236}">
                  <a16:creationId xmlns:a16="http://schemas.microsoft.com/office/drawing/2014/main" id="{AC5DFFEA-F7A0-5F4D-A5FE-B0EB8F0EEFFB}"/>
                </a:ext>
              </a:extLst>
            </p:cNvPr>
            <p:cNvGrpSpPr/>
            <p:nvPr/>
          </p:nvGrpSpPr>
          <p:grpSpPr>
            <a:xfrm>
              <a:off x="4300747" y="1478989"/>
              <a:ext cx="2016816" cy="2481068"/>
              <a:chOff x="6612555" y="948228"/>
              <a:chExt cx="1870705" cy="2301323"/>
            </a:xfrm>
          </p:grpSpPr>
          <p:sp>
            <p:nvSpPr>
              <p:cNvPr id="29" name="Shape 1011">
                <a:extLst>
                  <a:ext uri="{FF2B5EF4-FFF2-40B4-BE49-F238E27FC236}">
                    <a16:creationId xmlns:a16="http://schemas.microsoft.com/office/drawing/2014/main" id="{1A5255DF-C2B1-B140-9A30-F8A45710F8D1}"/>
                  </a:ext>
                </a:extLst>
              </p:cNvPr>
              <p:cNvSpPr/>
              <p:nvPr/>
            </p:nvSpPr>
            <p:spPr>
              <a:xfrm>
                <a:off x="6612555" y="948228"/>
                <a:ext cx="1870705" cy="2301323"/>
              </a:xfrm>
              <a:custGeom>
                <a:avLst/>
                <a:gdLst/>
                <a:ahLst/>
                <a:cxnLst/>
                <a:rect l="0" t="0" r="0" b="0"/>
                <a:pathLst>
                  <a:path w="120000" h="120000" extrusionOk="0">
                    <a:moveTo>
                      <a:pt x="0" y="0"/>
                    </a:moveTo>
                    <a:lnTo>
                      <a:pt x="0" y="113888"/>
                    </a:lnTo>
                    <a:lnTo>
                      <a:pt x="54611" y="114016"/>
                    </a:lnTo>
                    <a:lnTo>
                      <a:pt x="60027" y="120000"/>
                    </a:lnTo>
                    <a:lnTo>
                      <a:pt x="65155" y="114333"/>
                    </a:lnTo>
                    <a:lnTo>
                      <a:pt x="120000" y="114233"/>
                    </a:lnTo>
                    <a:lnTo>
                      <a:pt x="120000" y="0"/>
                    </a:lnTo>
                    <a:lnTo>
                      <a:pt x="0" y="0"/>
                    </a:lnTo>
                    <a:close/>
                  </a:path>
                </a:pathLst>
              </a:custGeom>
              <a:solidFill>
                <a:schemeClr val="bg1">
                  <a:lumMod val="95000"/>
                </a:schemeClr>
              </a:solidFill>
              <a:ln w="9525" cap="flat" cmpd="sng">
                <a:noFill/>
                <a:prstDash val="solid"/>
                <a:round/>
                <a:headEnd type="none" w="med" len="med"/>
                <a:tailEnd type="none" w="med" len="med"/>
              </a:ln>
              <a:effectLst>
                <a:outerShdw blurRad="63500">
                  <a:srgbClr val="000000"/>
                </a:outerShdw>
              </a:effectLst>
            </p:spPr>
            <p:txBody>
              <a:bodyPr wrap="square" lIns="22850" tIns="22850" rIns="22850" bIns="22850" anchor="t" anchorCtr="0">
                <a:noAutofit/>
              </a:bodyPr>
              <a:lstStyle/>
              <a:p>
                <a:pPr marL="0" marR="0" lvl="0" indent="0" algn="l" rtl="0">
                  <a:lnSpc>
                    <a:spcPct val="100000"/>
                  </a:lnSpc>
                  <a:spcBef>
                    <a:spcPts val="0"/>
                  </a:spcBef>
                  <a:spcAft>
                    <a:spcPts val="0"/>
                  </a:spcAft>
                  <a:buSzPct val="25000"/>
                  <a:buNone/>
                </a:pPr>
                <a:endParaRPr sz="1400" b="0" i="0" u="none">
                  <a:solidFill>
                    <a:srgbClr val="000000"/>
                  </a:solidFill>
                  <a:latin typeface="Roboto" panose="02000000000000000000" pitchFamily="2" charset="0"/>
                  <a:ea typeface="Roboto" panose="02000000000000000000" pitchFamily="2" charset="0"/>
                  <a:sym typeface="Arial"/>
                </a:endParaRPr>
              </a:p>
            </p:txBody>
          </p:sp>
          <p:pic>
            <p:nvPicPr>
              <p:cNvPr id="30" name="Picture 29" descr="Shape&#10;&#10;Description automatically generated with low confidence">
                <a:extLst>
                  <a:ext uri="{FF2B5EF4-FFF2-40B4-BE49-F238E27FC236}">
                    <a16:creationId xmlns:a16="http://schemas.microsoft.com/office/drawing/2014/main" id="{D5431469-195D-4F43-9828-F5DDC3C02EA6}"/>
                  </a:ext>
                </a:extLst>
              </p:cNvPr>
              <p:cNvPicPr>
                <a:picLocks noChangeAspect="1"/>
              </p:cNvPicPr>
              <p:nvPr/>
            </p:nvPicPr>
            <p:blipFill>
              <a:blip r:embed="rId3"/>
              <a:stretch>
                <a:fillRect/>
              </a:stretch>
            </p:blipFill>
            <p:spPr>
              <a:xfrm>
                <a:off x="8008219" y="1000037"/>
                <a:ext cx="317182" cy="317182"/>
              </a:xfrm>
              <a:prstGeom prst="rect">
                <a:avLst/>
              </a:prstGeom>
            </p:spPr>
          </p:pic>
        </p:grpSp>
        <p:sp>
          <p:nvSpPr>
            <p:cNvPr id="31" name="Shape 1789">
              <a:extLst>
                <a:ext uri="{FF2B5EF4-FFF2-40B4-BE49-F238E27FC236}">
                  <a16:creationId xmlns:a16="http://schemas.microsoft.com/office/drawing/2014/main" id="{00B957AB-CD24-FF4C-A988-2F4B229CBFF1}"/>
                </a:ext>
              </a:extLst>
            </p:cNvPr>
            <p:cNvSpPr txBox="1"/>
            <p:nvPr/>
          </p:nvSpPr>
          <p:spPr>
            <a:xfrm>
              <a:off x="4294746" y="3449392"/>
              <a:ext cx="2016815" cy="4188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100" b="1" dirty="0">
                  <a:solidFill>
                    <a:schemeClr val="accent5"/>
                  </a:solidFill>
                  <a:latin typeface="Roboto" panose="02000000000000000000" pitchFamily="2" charset="0"/>
                  <a:ea typeface="Roboto" panose="02000000000000000000" pitchFamily="2" charset="0"/>
                  <a:cs typeface="Georgia"/>
                  <a:sym typeface="Georgia"/>
                </a:rPr>
                <a:t>GM</a:t>
              </a:r>
              <a:r>
                <a:rPr lang="en-US" sz="1100" b="1" i="0" u="none" strike="noStrike" cap="none" dirty="0">
                  <a:solidFill>
                    <a:schemeClr val="accent5"/>
                  </a:solidFill>
                  <a:latin typeface="Roboto" panose="02000000000000000000" pitchFamily="2" charset="0"/>
                  <a:ea typeface="Roboto" panose="02000000000000000000" pitchFamily="2" charset="0"/>
                  <a:cs typeface="Georgia"/>
                  <a:sym typeface="Georgia"/>
                </a:rPr>
                <a:t>, Restaurant Client</a:t>
              </a:r>
            </a:p>
            <a:p>
              <a:pPr marL="0" marR="0" lvl="0" indent="0" algn="l" rtl="0">
                <a:lnSpc>
                  <a:spcPct val="100000"/>
                </a:lnSpc>
                <a:spcBef>
                  <a:spcPts val="0"/>
                </a:spcBef>
                <a:spcAft>
                  <a:spcPts val="0"/>
                </a:spcAft>
                <a:buClr>
                  <a:srgbClr val="000000"/>
                </a:buClr>
                <a:buSzPts val="1400"/>
                <a:buFont typeface="Arial"/>
                <a:buNone/>
              </a:pPr>
              <a:r>
                <a:rPr lang="en-US" sz="1100" b="1" dirty="0">
                  <a:solidFill>
                    <a:schemeClr val="accent5"/>
                  </a:solidFill>
                  <a:latin typeface="Roboto" panose="02000000000000000000" pitchFamily="2" charset="0"/>
                  <a:ea typeface="Roboto" panose="02000000000000000000" pitchFamily="2" charset="0"/>
                  <a:sym typeface="Georgia"/>
                </a:rPr>
                <a:t>Refund: $856,111.56</a:t>
              </a:r>
              <a:endParaRPr lang="en-GB" sz="1100" dirty="0">
                <a:solidFill>
                  <a:schemeClr val="tx1"/>
                </a:solidFill>
                <a:latin typeface="Roboto" panose="02000000000000000000" pitchFamily="2" charset="0"/>
                <a:ea typeface="Roboto" panose="02000000000000000000" pitchFamily="2" charset="0"/>
                <a:sym typeface="Roboto"/>
              </a:endParaRPr>
            </a:p>
          </p:txBody>
        </p:sp>
        <p:sp>
          <p:nvSpPr>
            <p:cNvPr id="32" name="Shape 1789">
              <a:extLst>
                <a:ext uri="{FF2B5EF4-FFF2-40B4-BE49-F238E27FC236}">
                  <a16:creationId xmlns:a16="http://schemas.microsoft.com/office/drawing/2014/main" id="{6A00D076-0F72-894B-ACDE-FFE7ABB1F1F4}"/>
                </a:ext>
              </a:extLst>
            </p:cNvPr>
            <p:cNvSpPr txBox="1"/>
            <p:nvPr/>
          </p:nvSpPr>
          <p:spPr>
            <a:xfrm>
              <a:off x="4294747" y="1860878"/>
              <a:ext cx="2022816" cy="14346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000" dirty="0">
                  <a:solidFill>
                    <a:schemeClr val="tx1"/>
                  </a:solidFill>
                  <a:latin typeface="Roboto" panose="02000000000000000000" pitchFamily="2" charset="0"/>
                  <a:ea typeface="Roboto" panose="02000000000000000000" pitchFamily="2" charset="0"/>
                  <a:sym typeface="Georgia"/>
                </a:rPr>
                <a:t>“I didn’t even know ERC was a thing until BLC reached out. And I’m glad they did. Our team has a ton of pressure on them to keep our restaurant open and feed our community.  Having this ERC refund was truly a lifesaver!!”</a:t>
              </a:r>
              <a:endParaRPr lang="en-GB" sz="1000" dirty="0">
                <a:solidFill>
                  <a:schemeClr val="tx1"/>
                </a:solidFill>
                <a:latin typeface="Roboto" panose="02000000000000000000" pitchFamily="2" charset="0"/>
                <a:ea typeface="Roboto" panose="02000000000000000000" pitchFamily="2" charset="0"/>
                <a:sym typeface="Roboto"/>
              </a:endParaRPr>
            </a:p>
          </p:txBody>
        </p:sp>
      </p:grpSp>
      <p:grpSp>
        <p:nvGrpSpPr>
          <p:cNvPr id="40" name="Group 39">
            <a:extLst>
              <a:ext uri="{FF2B5EF4-FFF2-40B4-BE49-F238E27FC236}">
                <a16:creationId xmlns:a16="http://schemas.microsoft.com/office/drawing/2014/main" id="{B646D07F-787E-4344-AD9A-29A7A9221913}"/>
              </a:ext>
            </a:extLst>
          </p:cNvPr>
          <p:cNvGrpSpPr/>
          <p:nvPr/>
        </p:nvGrpSpPr>
        <p:grpSpPr>
          <a:xfrm>
            <a:off x="6637636" y="1902864"/>
            <a:ext cx="2022817" cy="2481068"/>
            <a:chOff x="4294746" y="1478989"/>
            <a:chExt cx="2022817" cy="2481068"/>
          </a:xfrm>
        </p:grpSpPr>
        <p:grpSp>
          <p:nvGrpSpPr>
            <p:cNvPr id="41" name="Group 40">
              <a:extLst>
                <a:ext uri="{FF2B5EF4-FFF2-40B4-BE49-F238E27FC236}">
                  <a16:creationId xmlns:a16="http://schemas.microsoft.com/office/drawing/2014/main" id="{C369C3B4-8014-1444-B8F0-36313AE1361F}"/>
                </a:ext>
              </a:extLst>
            </p:cNvPr>
            <p:cNvGrpSpPr/>
            <p:nvPr/>
          </p:nvGrpSpPr>
          <p:grpSpPr>
            <a:xfrm>
              <a:off x="4300747" y="1478989"/>
              <a:ext cx="2016816" cy="2481068"/>
              <a:chOff x="6612555" y="948228"/>
              <a:chExt cx="1870705" cy="2301323"/>
            </a:xfrm>
          </p:grpSpPr>
          <p:sp>
            <p:nvSpPr>
              <p:cNvPr id="44" name="Shape 1011">
                <a:extLst>
                  <a:ext uri="{FF2B5EF4-FFF2-40B4-BE49-F238E27FC236}">
                    <a16:creationId xmlns:a16="http://schemas.microsoft.com/office/drawing/2014/main" id="{A4C0B39C-A948-8C4F-BA0E-B42E0988FADA}"/>
                  </a:ext>
                </a:extLst>
              </p:cNvPr>
              <p:cNvSpPr/>
              <p:nvPr/>
            </p:nvSpPr>
            <p:spPr>
              <a:xfrm>
                <a:off x="6612555" y="948228"/>
                <a:ext cx="1870705" cy="2301323"/>
              </a:xfrm>
              <a:custGeom>
                <a:avLst/>
                <a:gdLst/>
                <a:ahLst/>
                <a:cxnLst/>
                <a:rect l="0" t="0" r="0" b="0"/>
                <a:pathLst>
                  <a:path w="120000" h="120000" extrusionOk="0">
                    <a:moveTo>
                      <a:pt x="0" y="0"/>
                    </a:moveTo>
                    <a:lnTo>
                      <a:pt x="0" y="113888"/>
                    </a:lnTo>
                    <a:lnTo>
                      <a:pt x="54611" y="114016"/>
                    </a:lnTo>
                    <a:lnTo>
                      <a:pt x="60027" y="120000"/>
                    </a:lnTo>
                    <a:lnTo>
                      <a:pt x="65155" y="114333"/>
                    </a:lnTo>
                    <a:lnTo>
                      <a:pt x="120000" y="114233"/>
                    </a:lnTo>
                    <a:lnTo>
                      <a:pt x="120000" y="0"/>
                    </a:lnTo>
                    <a:lnTo>
                      <a:pt x="0" y="0"/>
                    </a:lnTo>
                    <a:close/>
                  </a:path>
                </a:pathLst>
              </a:custGeom>
              <a:solidFill>
                <a:schemeClr val="bg1">
                  <a:lumMod val="95000"/>
                </a:schemeClr>
              </a:solidFill>
              <a:ln w="9525" cap="flat" cmpd="sng">
                <a:noFill/>
                <a:prstDash val="solid"/>
                <a:round/>
                <a:headEnd type="none" w="med" len="med"/>
                <a:tailEnd type="none" w="med" len="med"/>
              </a:ln>
              <a:effectLst>
                <a:outerShdw blurRad="63500">
                  <a:srgbClr val="000000"/>
                </a:outerShdw>
              </a:effectLst>
            </p:spPr>
            <p:txBody>
              <a:bodyPr wrap="square" lIns="22850" tIns="22850" rIns="22850" bIns="22850" anchor="t" anchorCtr="0">
                <a:noAutofit/>
              </a:bodyPr>
              <a:lstStyle/>
              <a:p>
                <a:pPr marL="0" marR="0" lvl="0" indent="0" algn="l" rtl="0">
                  <a:lnSpc>
                    <a:spcPct val="100000"/>
                  </a:lnSpc>
                  <a:spcBef>
                    <a:spcPts val="0"/>
                  </a:spcBef>
                  <a:spcAft>
                    <a:spcPts val="0"/>
                  </a:spcAft>
                  <a:buSzPct val="25000"/>
                  <a:buNone/>
                </a:pPr>
                <a:endParaRPr sz="1400" b="0" i="0" u="none">
                  <a:solidFill>
                    <a:srgbClr val="000000"/>
                  </a:solidFill>
                  <a:latin typeface="Roboto" panose="02000000000000000000" pitchFamily="2" charset="0"/>
                  <a:ea typeface="Roboto" panose="02000000000000000000" pitchFamily="2" charset="0"/>
                  <a:sym typeface="Arial"/>
                </a:endParaRPr>
              </a:p>
            </p:txBody>
          </p:sp>
          <p:pic>
            <p:nvPicPr>
              <p:cNvPr id="45" name="Picture 44" descr="Shape&#10;&#10;Description automatically generated with low confidence">
                <a:extLst>
                  <a:ext uri="{FF2B5EF4-FFF2-40B4-BE49-F238E27FC236}">
                    <a16:creationId xmlns:a16="http://schemas.microsoft.com/office/drawing/2014/main" id="{3E8BE975-6E43-104A-BC9B-AA5877363BD7}"/>
                  </a:ext>
                </a:extLst>
              </p:cNvPr>
              <p:cNvPicPr>
                <a:picLocks noChangeAspect="1"/>
              </p:cNvPicPr>
              <p:nvPr/>
            </p:nvPicPr>
            <p:blipFill>
              <a:blip r:embed="rId3"/>
              <a:stretch>
                <a:fillRect/>
              </a:stretch>
            </p:blipFill>
            <p:spPr>
              <a:xfrm>
                <a:off x="8008219" y="1000037"/>
                <a:ext cx="317182" cy="317182"/>
              </a:xfrm>
              <a:prstGeom prst="rect">
                <a:avLst/>
              </a:prstGeom>
            </p:spPr>
          </p:pic>
        </p:grpSp>
        <p:sp>
          <p:nvSpPr>
            <p:cNvPr id="42" name="Shape 1789">
              <a:extLst>
                <a:ext uri="{FF2B5EF4-FFF2-40B4-BE49-F238E27FC236}">
                  <a16:creationId xmlns:a16="http://schemas.microsoft.com/office/drawing/2014/main" id="{71C4668A-784C-3341-BA48-47C38FF3B8D2}"/>
                </a:ext>
              </a:extLst>
            </p:cNvPr>
            <p:cNvSpPr txBox="1"/>
            <p:nvPr/>
          </p:nvSpPr>
          <p:spPr>
            <a:xfrm>
              <a:off x="4294746" y="3449392"/>
              <a:ext cx="2016815" cy="4188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100" b="1" i="0" u="none" strike="noStrike" cap="none" dirty="0">
                  <a:solidFill>
                    <a:schemeClr val="accent5"/>
                  </a:solidFill>
                  <a:latin typeface="Roboto" panose="02000000000000000000" pitchFamily="2" charset="0"/>
                  <a:ea typeface="Roboto" panose="02000000000000000000" pitchFamily="2" charset="0"/>
                  <a:cs typeface="Georgia"/>
                  <a:sym typeface="Georgia"/>
                </a:rPr>
                <a:t>VP Operations, Gym Owner</a:t>
              </a:r>
            </a:p>
            <a:p>
              <a:pPr marL="0" marR="0" lvl="0" indent="0" algn="l" rtl="0">
                <a:lnSpc>
                  <a:spcPct val="100000"/>
                </a:lnSpc>
                <a:spcBef>
                  <a:spcPts val="0"/>
                </a:spcBef>
                <a:spcAft>
                  <a:spcPts val="0"/>
                </a:spcAft>
                <a:buClr>
                  <a:srgbClr val="000000"/>
                </a:buClr>
                <a:buSzPts val="1400"/>
                <a:buFont typeface="Arial"/>
                <a:buNone/>
              </a:pPr>
              <a:r>
                <a:rPr lang="en-US" sz="1100" b="1" dirty="0">
                  <a:solidFill>
                    <a:schemeClr val="accent5"/>
                  </a:solidFill>
                  <a:latin typeface="Roboto" panose="02000000000000000000" pitchFamily="2" charset="0"/>
                  <a:ea typeface="Roboto" panose="02000000000000000000" pitchFamily="2" charset="0"/>
                  <a:sym typeface="Georgia"/>
                </a:rPr>
                <a:t>Refund: $1,466,976.34</a:t>
              </a:r>
              <a:endParaRPr lang="en-GB" sz="1100" dirty="0">
                <a:solidFill>
                  <a:schemeClr val="tx1"/>
                </a:solidFill>
                <a:latin typeface="Roboto" panose="02000000000000000000" pitchFamily="2" charset="0"/>
                <a:ea typeface="Roboto" panose="02000000000000000000" pitchFamily="2" charset="0"/>
                <a:sym typeface="Roboto"/>
              </a:endParaRPr>
            </a:p>
          </p:txBody>
        </p:sp>
        <p:sp>
          <p:nvSpPr>
            <p:cNvPr id="43" name="Shape 1789">
              <a:extLst>
                <a:ext uri="{FF2B5EF4-FFF2-40B4-BE49-F238E27FC236}">
                  <a16:creationId xmlns:a16="http://schemas.microsoft.com/office/drawing/2014/main" id="{B64AD88F-258A-854B-BDDC-5DA95EB8473B}"/>
                </a:ext>
              </a:extLst>
            </p:cNvPr>
            <p:cNvSpPr txBox="1"/>
            <p:nvPr/>
          </p:nvSpPr>
          <p:spPr>
            <a:xfrm>
              <a:off x="4294747" y="1860878"/>
              <a:ext cx="2022816" cy="14346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000" dirty="0">
                  <a:solidFill>
                    <a:schemeClr val="tx1"/>
                  </a:solidFill>
                  <a:latin typeface="Roboto" panose="02000000000000000000" pitchFamily="2" charset="0"/>
                  <a:ea typeface="Roboto" panose="02000000000000000000" pitchFamily="2" charset="0"/>
                  <a:sym typeface="Georgia"/>
                </a:rPr>
                <a:t>“I’ve had ERC on my list for the last 3 months but did not have the time to get it done. The BLC took care of everything.  They were professional, explained all my options and helped me get this done.  Now I can stop worrying about missing out on this once in a lifetime opportunity..</a:t>
              </a:r>
              <a:endParaRPr lang="en-GB" sz="1000" dirty="0">
                <a:solidFill>
                  <a:schemeClr val="tx1"/>
                </a:solidFill>
                <a:latin typeface="Roboto" panose="02000000000000000000" pitchFamily="2" charset="0"/>
                <a:ea typeface="Roboto" panose="02000000000000000000" pitchFamily="2" charset="0"/>
                <a:sym typeface="Roboto"/>
              </a:endParaRPr>
            </a:p>
          </p:txBody>
        </p:sp>
      </p:grpSp>
    </p:spTree>
    <p:extLst>
      <p:ext uri="{BB962C8B-B14F-4D97-AF65-F5344CB8AC3E}">
        <p14:creationId xmlns:p14="http://schemas.microsoft.com/office/powerpoint/2010/main" val="783207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3" name="Title 2">
            <a:extLst>
              <a:ext uri="{FF2B5EF4-FFF2-40B4-BE49-F238E27FC236}">
                <a16:creationId xmlns:a16="http://schemas.microsoft.com/office/drawing/2014/main" id="{9E4C84D9-20F5-2846-8291-E7BD5AF4650B}"/>
              </a:ext>
            </a:extLst>
          </p:cNvPr>
          <p:cNvSpPr>
            <a:spLocks noGrp="1"/>
          </p:cNvSpPr>
          <p:nvPr>
            <p:ph type="title"/>
          </p:nvPr>
        </p:nvSpPr>
        <p:spPr/>
        <p:txBody>
          <a:bodyPr/>
          <a:lstStyle/>
          <a:p>
            <a:pPr marL="12700"/>
            <a:r>
              <a:rPr lang="en-US" dirty="0">
                <a:latin typeface="Roboto" panose="02000000000000000000" pitchFamily="2" charset="0"/>
                <a:ea typeface="Roboto" panose="02000000000000000000" pitchFamily="2" charset="0"/>
              </a:rPr>
              <a:t>Most Relevant Industries for ERC</a:t>
            </a:r>
          </a:p>
        </p:txBody>
      </p:sp>
      <p:sp>
        <p:nvSpPr>
          <p:cNvPr id="5" name="Google Shape;7;p1">
            <a:extLst>
              <a:ext uri="{FF2B5EF4-FFF2-40B4-BE49-F238E27FC236}">
                <a16:creationId xmlns:a16="http://schemas.microsoft.com/office/drawing/2014/main" id="{ED550565-47CE-DC42-8CE1-F6FA08169E3D}"/>
              </a:ext>
            </a:extLst>
          </p:cNvPr>
          <p:cNvSpPr txBox="1">
            <a:spLocks noGrp="1"/>
          </p:cNvSpPr>
          <p:nvPr>
            <p:ph idx="1"/>
          </p:nvPr>
        </p:nvSpPr>
        <p:spPr>
          <a:xfrm>
            <a:off x="457200" y="1152475"/>
            <a:ext cx="8229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Bars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Car Washes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Contractors and Construction Companies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Dry Cleaners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Food and Beverage Wholesalers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Electricians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Franchisees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Cannabis</a:t>
            </a:r>
          </a:p>
          <a:p>
            <a:pPr marL="285750" indent="-285750">
              <a:spcAft>
                <a:spcPts val="600"/>
              </a:spcAft>
              <a:buFont typeface="Arial" panose="020B0604020202020204" pitchFamily="34" charset="0"/>
              <a:buChar char="•"/>
            </a:pPr>
            <a:endParaRPr lang="en-US" sz="1400" dirty="0">
              <a:latin typeface="Roboto" panose="02000000000000000000" pitchFamily="2" charset="0"/>
              <a:ea typeface="Roboto" panose="02000000000000000000" pitchFamily="2" charset="0"/>
              <a:cs typeface="Arial" panose="020B0604020202020204" pitchFamily="34" charset="0"/>
            </a:endParaRPr>
          </a:p>
        </p:txBody>
      </p:sp>
      <p:sp>
        <p:nvSpPr>
          <p:cNvPr id="6" name="TextBox 5">
            <a:extLst>
              <a:ext uri="{FF2B5EF4-FFF2-40B4-BE49-F238E27FC236}">
                <a16:creationId xmlns:a16="http://schemas.microsoft.com/office/drawing/2014/main" id="{60EC3982-83AE-3B4C-A35C-DCB592BCF09D}"/>
              </a:ext>
            </a:extLst>
          </p:cNvPr>
          <p:cNvSpPr txBox="1"/>
          <p:nvPr/>
        </p:nvSpPr>
        <p:spPr>
          <a:xfrm>
            <a:off x="4452152" y="1152475"/>
            <a:ext cx="4572000" cy="2354491"/>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Gyms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Healthcare Providers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Hotels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Moving Companies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Restaurants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Retailers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Senior Living and Retirement Communities</a:t>
            </a:r>
          </a:p>
          <a:p>
            <a:pPr marL="285750" indent="-285750">
              <a:spcAft>
                <a:spcPts val="600"/>
              </a:spcAft>
              <a:buFont typeface="Arial" panose="020B0604020202020204" pitchFamily="34" charset="0"/>
              <a:buChar char="•"/>
            </a:pPr>
            <a:r>
              <a:rPr lang="en-US" sz="1400" dirty="0">
                <a:latin typeface="Roboto" panose="02000000000000000000" pitchFamily="2" charset="0"/>
                <a:ea typeface="Roboto" panose="02000000000000000000" pitchFamily="2" charset="0"/>
                <a:cs typeface="Arial" panose="020B0604020202020204" pitchFamily="34" charset="0"/>
              </a:rPr>
              <a:t>Sports Facilities</a:t>
            </a:r>
          </a:p>
        </p:txBody>
      </p:sp>
    </p:spTree>
    <p:extLst>
      <p:ext uri="{BB962C8B-B14F-4D97-AF65-F5344CB8AC3E}">
        <p14:creationId xmlns:p14="http://schemas.microsoft.com/office/powerpoint/2010/main" val="97062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7"/>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lvl="0"/>
            <a:r>
              <a:rPr lang="en-GB" dirty="0">
                <a:latin typeface="Roboto" panose="02000000000000000000" pitchFamily="2" charset="0"/>
                <a:ea typeface="Roboto" panose="02000000000000000000" pitchFamily="2" charset="0"/>
              </a:rPr>
              <a:t>Example Client </a:t>
            </a:r>
            <a:r>
              <a:rPr lang="en-GB" dirty="0">
                <a:solidFill>
                  <a:schemeClr val="accent5"/>
                </a:solidFill>
                <a:latin typeface="Roboto" panose="02000000000000000000" pitchFamily="2" charset="0"/>
                <a:ea typeface="Roboto" panose="02000000000000000000" pitchFamily="2" charset="0"/>
              </a:rPr>
              <a:t>ERC Refunds</a:t>
            </a:r>
            <a:endParaRPr dirty="0">
              <a:solidFill>
                <a:schemeClr val="accent5"/>
              </a:solidFill>
              <a:latin typeface="Roboto" panose="02000000000000000000" pitchFamily="2" charset="0"/>
              <a:ea typeface="Roboto" panose="02000000000000000000" pitchFamily="2" charset="0"/>
            </a:endParaRPr>
          </a:p>
        </p:txBody>
      </p:sp>
      <p:sp>
        <p:nvSpPr>
          <p:cNvPr id="161" name="Google Shape;7;p1">
            <a:extLst>
              <a:ext uri="{FF2B5EF4-FFF2-40B4-BE49-F238E27FC236}">
                <a16:creationId xmlns:a16="http://schemas.microsoft.com/office/drawing/2014/main" id="{3D6BA27E-A59B-2140-B327-A64D2D227B88}"/>
              </a:ext>
            </a:extLst>
          </p:cNvPr>
          <p:cNvSpPr txBox="1">
            <a:spLocks noGrp="1"/>
          </p:cNvSpPr>
          <p:nvPr>
            <p:ph idx="1"/>
          </p:nvPr>
        </p:nvSpPr>
        <p:spPr>
          <a:xfrm>
            <a:off x="457200" y="1078903"/>
            <a:ext cx="8229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pPr marL="114300" indent="0">
              <a:buNone/>
            </a:pPr>
            <a:r>
              <a:rPr lang="en-US" sz="1600" dirty="0">
                <a:latin typeface="Roboto" panose="02000000000000000000" pitchFamily="2" charset="0"/>
                <a:ea typeface="Roboto" panose="02000000000000000000" pitchFamily="2" charset="0"/>
              </a:rPr>
              <a:t>We are proud to have worked for over </a:t>
            </a:r>
            <a:r>
              <a:rPr lang="en-US" sz="1600" b="1" dirty="0">
                <a:solidFill>
                  <a:schemeClr val="accent5"/>
                </a:solidFill>
                <a:latin typeface="Roboto" panose="02000000000000000000" pitchFamily="2" charset="0"/>
                <a:ea typeface="Roboto" panose="02000000000000000000" pitchFamily="2" charset="0"/>
              </a:rPr>
              <a:t>12,000+ ERC</a:t>
            </a:r>
            <a:r>
              <a:rPr lang="en-US" sz="1600" dirty="0">
                <a:solidFill>
                  <a:schemeClr val="accent5"/>
                </a:solidFill>
                <a:latin typeface="Roboto" panose="02000000000000000000" pitchFamily="2" charset="0"/>
                <a:ea typeface="Roboto" panose="02000000000000000000" pitchFamily="2" charset="0"/>
              </a:rPr>
              <a:t> </a:t>
            </a:r>
            <a:r>
              <a:rPr lang="en-US" sz="1600" dirty="0">
                <a:latin typeface="Roboto" panose="02000000000000000000" pitchFamily="2" charset="0"/>
                <a:ea typeface="Roboto" panose="02000000000000000000" pitchFamily="2" charset="0"/>
              </a:rPr>
              <a:t>customers… and have processed over </a:t>
            </a:r>
            <a:r>
              <a:rPr lang="en-US" sz="1600" b="1" dirty="0">
                <a:solidFill>
                  <a:schemeClr val="accent5"/>
                </a:solidFill>
                <a:latin typeface="Roboto" panose="02000000000000000000" pitchFamily="2" charset="0"/>
                <a:ea typeface="Roboto" panose="02000000000000000000" pitchFamily="2" charset="0"/>
              </a:rPr>
              <a:t>2B+ in refunds.  </a:t>
            </a:r>
            <a:r>
              <a:rPr lang="en-US" sz="1600" dirty="0">
                <a:latin typeface="Roboto" panose="02000000000000000000" pitchFamily="2" charset="0"/>
                <a:ea typeface="Roboto" panose="02000000000000000000" pitchFamily="2" charset="0"/>
              </a:rPr>
              <a:t>Below are a few examples of </a:t>
            </a:r>
            <a:r>
              <a:rPr lang="en-US" sz="1600" b="1" dirty="0">
                <a:latin typeface="Roboto" panose="02000000000000000000" pitchFamily="2" charset="0"/>
                <a:ea typeface="Roboto" panose="02000000000000000000" pitchFamily="2" charset="0"/>
              </a:rPr>
              <a:t>real ERC clients </a:t>
            </a:r>
            <a:r>
              <a:rPr lang="en-US" sz="1600" dirty="0">
                <a:latin typeface="Roboto" panose="02000000000000000000" pitchFamily="2" charset="0"/>
                <a:ea typeface="Roboto" panose="02000000000000000000" pitchFamily="2" charset="0"/>
              </a:rPr>
              <a:t>and </a:t>
            </a:r>
            <a:r>
              <a:rPr lang="en-US" sz="1600" b="1" dirty="0">
                <a:latin typeface="Roboto" panose="02000000000000000000" pitchFamily="2" charset="0"/>
                <a:ea typeface="Roboto" panose="02000000000000000000" pitchFamily="2" charset="0"/>
              </a:rPr>
              <a:t>their returns</a:t>
            </a:r>
            <a:r>
              <a:rPr lang="en-US" sz="1600" dirty="0">
                <a:latin typeface="Roboto" panose="02000000000000000000" pitchFamily="2" charset="0"/>
                <a:ea typeface="Roboto" panose="02000000000000000000" pitchFamily="2" charset="0"/>
              </a:rPr>
              <a:t>….</a:t>
            </a:r>
          </a:p>
          <a:p>
            <a:pPr marL="114300" indent="0">
              <a:buNone/>
            </a:pPr>
            <a:endParaRPr lang="en-US" sz="1600" b="1" dirty="0">
              <a:solidFill>
                <a:schemeClr val="accent5"/>
              </a:solidFill>
              <a:latin typeface="Roboto" panose="02000000000000000000" pitchFamily="2" charset="0"/>
              <a:ea typeface="Roboto" panose="02000000000000000000" pitchFamily="2" charset="0"/>
            </a:endParaRPr>
          </a:p>
          <a:p>
            <a:pPr marL="114300" indent="0">
              <a:buNone/>
            </a:pPr>
            <a:r>
              <a:rPr lang="en-US" sz="1600" b="1" dirty="0">
                <a:solidFill>
                  <a:schemeClr val="accent5"/>
                </a:solidFill>
                <a:latin typeface="Roboto" panose="02000000000000000000" pitchFamily="2" charset="0"/>
                <a:ea typeface="Roboto" panose="02000000000000000000" pitchFamily="2" charset="0"/>
              </a:rPr>
              <a:t>This could be your company! </a:t>
            </a:r>
          </a:p>
        </p:txBody>
      </p:sp>
      <p:grpSp>
        <p:nvGrpSpPr>
          <p:cNvPr id="5" name="Group 4">
            <a:extLst>
              <a:ext uri="{FF2B5EF4-FFF2-40B4-BE49-F238E27FC236}">
                <a16:creationId xmlns:a16="http://schemas.microsoft.com/office/drawing/2014/main" id="{C6B22577-BF92-F34B-94E9-8CB5C3F1585E}"/>
              </a:ext>
            </a:extLst>
          </p:cNvPr>
          <p:cNvGrpSpPr/>
          <p:nvPr/>
        </p:nvGrpSpPr>
        <p:grpSpPr>
          <a:xfrm>
            <a:off x="636646" y="2620841"/>
            <a:ext cx="2453104" cy="1210421"/>
            <a:chOff x="275946" y="1138569"/>
            <a:chExt cx="2453104" cy="1210421"/>
          </a:xfrm>
        </p:grpSpPr>
        <p:sp>
          <p:nvSpPr>
            <p:cNvPr id="50" name="Shape 1011">
              <a:extLst>
                <a:ext uri="{FF2B5EF4-FFF2-40B4-BE49-F238E27FC236}">
                  <a16:creationId xmlns:a16="http://schemas.microsoft.com/office/drawing/2014/main" id="{B34B09B2-1C33-5A42-B687-FC1A99FB0452}"/>
                </a:ext>
              </a:extLst>
            </p:cNvPr>
            <p:cNvSpPr/>
            <p:nvPr/>
          </p:nvSpPr>
          <p:spPr>
            <a:xfrm>
              <a:off x="275946" y="1138569"/>
              <a:ext cx="2453104" cy="1210421"/>
            </a:xfrm>
            <a:custGeom>
              <a:avLst/>
              <a:gdLst/>
              <a:ahLst/>
              <a:cxnLst/>
              <a:rect l="0" t="0" r="0" b="0"/>
              <a:pathLst>
                <a:path w="120000" h="120000" extrusionOk="0">
                  <a:moveTo>
                    <a:pt x="0" y="0"/>
                  </a:moveTo>
                  <a:lnTo>
                    <a:pt x="0" y="113888"/>
                  </a:lnTo>
                  <a:lnTo>
                    <a:pt x="54611" y="114016"/>
                  </a:lnTo>
                  <a:lnTo>
                    <a:pt x="60027" y="120000"/>
                  </a:lnTo>
                  <a:lnTo>
                    <a:pt x="65155" y="114333"/>
                  </a:lnTo>
                  <a:lnTo>
                    <a:pt x="120000" y="114233"/>
                  </a:lnTo>
                  <a:lnTo>
                    <a:pt x="120000" y="0"/>
                  </a:lnTo>
                  <a:lnTo>
                    <a:pt x="0" y="0"/>
                  </a:lnTo>
                  <a:close/>
                </a:path>
              </a:pathLst>
            </a:custGeom>
            <a:solidFill>
              <a:schemeClr val="bg1">
                <a:lumMod val="95000"/>
              </a:schemeClr>
            </a:solidFill>
            <a:ln w="9525" cap="flat" cmpd="sng">
              <a:noFill/>
              <a:prstDash val="solid"/>
              <a:round/>
              <a:headEnd type="none" w="med" len="med"/>
              <a:tailEnd type="none" w="med" len="med"/>
            </a:ln>
            <a:effectLst>
              <a:outerShdw blurRad="63500">
                <a:srgbClr val="000000"/>
              </a:outerShdw>
            </a:effectLst>
          </p:spPr>
          <p:txBody>
            <a:bodyPr wrap="square" lIns="22850" tIns="22850" rIns="22850" bIns="22850" anchor="t" anchorCtr="0">
              <a:noAutofit/>
            </a:bodyPr>
            <a:lstStyle/>
            <a:p>
              <a:pPr marL="0" marR="0" lvl="0" indent="0" algn="l" rtl="0">
                <a:lnSpc>
                  <a:spcPct val="100000"/>
                </a:lnSpc>
                <a:spcBef>
                  <a:spcPts val="0"/>
                </a:spcBef>
                <a:spcAft>
                  <a:spcPts val="0"/>
                </a:spcAft>
                <a:buSzPct val="25000"/>
                <a:buNone/>
              </a:pPr>
              <a:endParaRPr sz="1400" b="0" i="0" u="none">
                <a:solidFill>
                  <a:srgbClr val="000000"/>
                </a:solidFill>
                <a:latin typeface="Roboto" panose="02000000000000000000" pitchFamily="2" charset="0"/>
                <a:ea typeface="Roboto" panose="02000000000000000000" pitchFamily="2" charset="0"/>
                <a:sym typeface="Arial"/>
              </a:endParaRPr>
            </a:p>
          </p:txBody>
        </p:sp>
        <p:sp>
          <p:nvSpPr>
            <p:cNvPr id="109" name="Shape 1789">
              <a:extLst>
                <a:ext uri="{FF2B5EF4-FFF2-40B4-BE49-F238E27FC236}">
                  <a16:creationId xmlns:a16="http://schemas.microsoft.com/office/drawing/2014/main" id="{FC9CE047-2B3B-2F47-AB7C-9F86026C1433}"/>
                </a:ext>
              </a:extLst>
            </p:cNvPr>
            <p:cNvSpPr txBox="1"/>
            <p:nvPr/>
          </p:nvSpPr>
          <p:spPr>
            <a:xfrm>
              <a:off x="332114" y="1254223"/>
              <a:ext cx="1669406" cy="4653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600" b="1" dirty="0">
                  <a:solidFill>
                    <a:schemeClr val="tx1"/>
                  </a:solidFill>
                  <a:latin typeface="Roboto" panose="02000000000000000000" pitchFamily="2" charset="0"/>
                  <a:ea typeface="Roboto" panose="02000000000000000000" pitchFamily="2" charset="0"/>
                  <a:cs typeface="Georgia"/>
                  <a:sym typeface="Georgia"/>
                </a:rPr>
                <a:t>Retail</a:t>
              </a:r>
              <a:br>
                <a:rPr lang="en-US" sz="1600" b="1" i="0" u="none" strike="noStrike" cap="none" dirty="0">
                  <a:solidFill>
                    <a:schemeClr val="tx1"/>
                  </a:solidFill>
                  <a:latin typeface="Roboto" panose="02000000000000000000" pitchFamily="2" charset="0"/>
                  <a:ea typeface="Roboto" panose="02000000000000000000" pitchFamily="2" charset="0"/>
                  <a:cs typeface="Georgia"/>
                  <a:sym typeface="Georgia"/>
                </a:rPr>
              </a:br>
              <a:r>
                <a:rPr lang="en-US" sz="1600" b="1" i="0" u="none" strike="noStrike" cap="none" dirty="0">
                  <a:solidFill>
                    <a:schemeClr val="tx1"/>
                  </a:solidFill>
                  <a:latin typeface="Roboto" panose="02000000000000000000" pitchFamily="2" charset="0"/>
                  <a:ea typeface="Roboto" panose="02000000000000000000" pitchFamily="2" charset="0"/>
                  <a:cs typeface="Georgia"/>
                  <a:sym typeface="Georgia"/>
                </a:rPr>
                <a:t>Client</a:t>
              </a:r>
              <a:endParaRPr lang="en-GB" sz="1600" dirty="0">
                <a:solidFill>
                  <a:schemeClr val="tx1"/>
                </a:solidFill>
                <a:latin typeface="Roboto" panose="02000000000000000000" pitchFamily="2" charset="0"/>
                <a:ea typeface="Roboto" panose="02000000000000000000" pitchFamily="2" charset="0"/>
                <a:sym typeface="Roboto"/>
              </a:endParaRPr>
            </a:p>
          </p:txBody>
        </p:sp>
        <p:pic>
          <p:nvPicPr>
            <p:cNvPr id="123" name="Picture 122" descr="Shape&#10;&#10;Description automatically generated with low confidence">
              <a:extLst>
                <a:ext uri="{FF2B5EF4-FFF2-40B4-BE49-F238E27FC236}">
                  <a16:creationId xmlns:a16="http://schemas.microsoft.com/office/drawing/2014/main" id="{0546884A-E126-B444-AFB2-C494D1032E17}"/>
                </a:ext>
              </a:extLst>
            </p:cNvPr>
            <p:cNvPicPr>
              <a:picLocks noChangeAspect="1"/>
            </p:cNvPicPr>
            <p:nvPr/>
          </p:nvPicPr>
          <p:blipFill>
            <a:blip r:embed="rId3"/>
            <a:stretch>
              <a:fillRect/>
            </a:stretch>
          </p:blipFill>
          <p:spPr>
            <a:xfrm>
              <a:off x="2140849" y="1223728"/>
              <a:ext cx="448872" cy="448872"/>
            </a:xfrm>
            <a:prstGeom prst="rect">
              <a:avLst/>
            </a:prstGeom>
          </p:spPr>
        </p:pic>
        <p:sp>
          <p:nvSpPr>
            <p:cNvPr id="124" name="Shape 1789">
              <a:extLst>
                <a:ext uri="{FF2B5EF4-FFF2-40B4-BE49-F238E27FC236}">
                  <a16:creationId xmlns:a16="http://schemas.microsoft.com/office/drawing/2014/main" id="{81BAFFA4-B7EA-7240-8E01-DF92BF300674}"/>
                </a:ext>
              </a:extLst>
            </p:cNvPr>
            <p:cNvSpPr txBox="1"/>
            <p:nvPr/>
          </p:nvSpPr>
          <p:spPr>
            <a:xfrm>
              <a:off x="275946" y="1757758"/>
              <a:ext cx="2453104" cy="418812"/>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r>
                <a:rPr lang="en-US" sz="2000" b="1" dirty="0">
                  <a:solidFill>
                    <a:schemeClr val="accent5"/>
                  </a:solidFill>
                  <a:latin typeface="Roboto" panose="02000000000000000000" pitchFamily="2" charset="0"/>
                  <a:ea typeface="Roboto" panose="02000000000000000000" pitchFamily="2" charset="0"/>
                  <a:cs typeface="Georgia"/>
                  <a:sym typeface="Georgia"/>
                </a:rPr>
                <a:t>$1,003,316.23</a:t>
              </a:r>
              <a:endParaRPr lang="en-GB" sz="2000" dirty="0">
                <a:solidFill>
                  <a:schemeClr val="tx1"/>
                </a:solidFill>
                <a:latin typeface="Roboto" panose="02000000000000000000" pitchFamily="2" charset="0"/>
                <a:ea typeface="Roboto" panose="02000000000000000000" pitchFamily="2" charset="0"/>
                <a:sym typeface="Roboto"/>
              </a:endParaRPr>
            </a:p>
          </p:txBody>
        </p:sp>
      </p:grpSp>
      <p:grpSp>
        <p:nvGrpSpPr>
          <p:cNvPr id="151" name="Group 150">
            <a:extLst>
              <a:ext uri="{FF2B5EF4-FFF2-40B4-BE49-F238E27FC236}">
                <a16:creationId xmlns:a16="http://schemas.microsoft.com/office/drawing/2014/main" id="{D5EE9AEC-2908-9A47-AF79-FEE786774033}"/>
              </a:ext>
            </a:extLst>
          </p:cNvPr>
          <p:cNvGrpSpPr/>
          <p:nvPr/>
        </p:nvGrpSpPr>
        <p:grpSpPr>
          <a:xfrm>
            <a:off x="3435171" y="2620841"/>
            <a:ext cx="2453104" cy="1210421"/>
            <a:chOff x="275946" y="1138569"/>
            <a:chExt cx="2453104" cy="1210421"/>
          </a:xfrm>
        </p:grpSpPr>
        <p:sp>
          <p:nvSpPr>
            <p:cNvPr id="152" name="Shape 1011">
              <a:extLst>
                <a:ext uri="{FF2B5EF4-FFF2-40B4-BE49-F238E27FC236}">
                  <a16:creationId xmlns:a16="http://schemas.microsoft.com/office/drawing/2014/main" id="{CEE91031-A392-1146-8F27-18C211FE2FC0}"/>
                </a:ext>
              </a:extLst>
            </p:cNvPr>
            <p:cNvSpPr/>
            <p:nvPr/>
          </p:nvSpPr>
          <p:spPr>
            <a:xfrm>
              <a:off x="275946" y="1138569"/>
              <a:ext cx="2453104" cy="1210421"/>
            </a:xfrm>
            <a:custGeom>
              <a:avLst/>
              <a:gdLst/>
              <a:ahLst/>
              <a:cxnLst/>
              <a:rect l="0" t="0" r="0" b="0"/>
              <a:pathLst>
                <a:path w="120000" h="120000" extrusionOk="0">
                  <a:moveTo>
                    <a:pt x="0" y="0"/>
                  </a:moveTo>
                  <a:lnTo>
                    <a:pt x="0" y="113888"/>
                  </a:lnTo>
                  <a:lnTo>
                    <a:pt x="54611" y="114016"/>
                  </a:lnTo>
                  <a:lnTo>
                    <a:pt x="60027" y="120000"/>
                  </a:lnTo>
                  <a:lnTo>
                    <a:pt x="65155" y="114333"/>
                  </a:lnTo>
                  <a:lnTo>
                    <a:pt x="120000" y="114233"/>
                  </a:lnTo>
                  <a:lnTo>
                    <a:pt x="120000" y="0"/>
                  </a:lnTo>
                  <a:lnTo>
                    <a:pt x="0" y="0"/>
                  </a:lnTo>
                  <a:close/>
                </a:path>
              </a:pathLst>
            </a:custGeom>
            <a:solidFill>
              <a:schemeClr val="bg1">
                <a:lumMod val="95000"/>
              </a:schemeClr>
            </a:solidFill>
            <a:ln w="9525" cap="flat" cmpd="sng">
              <a:noFill/>
              <a:prstDash val="solid"/>
              <a:round/>
              <a:headEnd type="none" w="med" len="med"/>
              <a:tailEnd type="none" w="med" len="med"/>
            </a:ln>
            <a:effectLst>
              <a:outerShdw blurRad="63500">
                <a:srgbClr val="000000"/>
              </a:outerShdw>
            </a:effectLst>
          </p:spPr>
          <p:txBody>
            <a:bodyPr wrap="square" lIns="22850" tIns="22850" rIns="22850" bIns="22850" anchor="t" anchorCtr="0">
              <a:noAutofit/>
            </a:bodyPr>
            <a:lstStyle/>
            <a:p>
              <a:pPr marL="0" marR="0" lvl="0" indent="0" algn="l" rtl="0">
                <a:lnSpc>
                  <a:spcPct val="100000"/>
                </a:lnSpc>
                <a:spcBef>
                  <a:spcPts val="0"/>
                </a:spcBef>
                <a:spcAft>
                  <a:spcPts val="0"/>
                </a:spcAft>
                <a:buSzPct val="25000"/>
                <a:buNone/>
              </a:pPr>
              <a:endParaRPr sz="1400" b="0" i="0" u="none">
                <a:solidFill>
                  <a:srgbClr val="000000"/>
                </a:solidFill>
                <a:latin typeface="Roboto" panose="02000000000000000000" pitchFamily="2" charset="0"/>
                <a:ea typeface="Roboto" panose="02000000000000000000" pitchFamily="2" charset="0"/>
                <a:sym typeface="Arial"/>
              </a:endParaRPr>
            </a:p>
          </p:txBody>
        </p:sp>
        <p:sp>
          <p:nvSpPr>
            <p:cNvPr id="153" name="Shape 1789">
              <a:extLst>
                <a:ext uri="{FF2B5EF4-FFF2-40B4-BE49-F238E27FC236}">
                  <a16:creationId xmlns:a16="http://schemas.microsoft.com/office/drawing/2014/main" id="{15A48E75-2B4F-9340-AAED-486467046D01}"/>
                </a:ext>
              </a:extLst>
            </p:cNvPr>
            <p:cNvSpPr txBox="1"/>
            <p:nvPr/>
          </p:nvSpPr>
          <p:spPr>
            <a:xfrm>
              <a:off x="332114" y="1254223"/>
              <a:ext cx="1669406" cy="465300"/>
            </a:xfrm>
            <a:prstGeom prst="rect">
              <a:avLst/>
            </a:prstGeom>
            <a:noFill/>
            <a:ln>
              <a:noFill/>
            </a:ln>
          </p:spPr>
          <p:txBody>
            <a:bodyPr spcFirstLastPara="1" wrap="square" lIns="91425" tIns="45700" rIns="91425" bIns="45700" anchor="ctr" anchorCtr="0">
              <a:noAutofit/>
            </a:bodyPr>
            <a:lstStyle/>
            <a:p>
              <a:pPr lvl="0">
                <a:buSzPts val="1400"/>
              </a:pPr>
              <a:r>
                <a:rPr lang="en-US" sz="1600" b="1" dirty="0">
                  <a:solidFill>
                    <a:schemeClr val="tx1"/>
                  </a:solidFill>
                  <a:latin typeface="Roboto" panose="02000000000000000000" pitchFamily="2" charset="0"/>
                  <a:ea typeface="Roboto" panose="02000000000000000000" pitchFamily="2" charset="0"/>
                  <a:cs typeface="Georgia"/>
                  <a:sym typeface="Georgia"/>
                </a:rPr>
                <a:t>Manufacturing</a:t>
              </a:r>
              <a:br>
                <a:rPr lang="en-US" sz="1600" b="1" i="0" u="none" strike="noStrike" cap="none" dirty="0">
                  <a:solidFill>
                    <a:schemeClr val="tx1"/>
                  </a:solidFill>
                  <a:latin typeface="Roboto" panose="02000000000000000000" pitchFamily="2" charset="0"/>
                  <a:ea typeface="Roboto" panose="02000000000000000000" pitchFamily="2" charset="0"/>
                  <a:cs typeface="Georgia"/>
                  <a:sym typeface="Georgia"/>
                </a:rPr>
              </a:br>
              <a:r>
                <a:rPr lang="en-US" sz="1600" b="1" i="0" u="none" strike="noStrike" cap="none" dirty="0">
                  <a:solidFill>
                    <a:schemeClr val="tx1"/>
                  </a:solidFill>
                  <a:latin typeface="Roboto" panose="02000000000000000000" pitchFamily="2" charset="0"/>
                  <a:ea typeface="Roboto" panose="02000000000000000000" pitchFamily="2" charset="0"/>
                  <a:cs typeface="Georgia"/>
                  <a:sym typeface="Georgia"/>
                </a:rPr>
                <a:t>Client</a:t>
              </a:r>
              <a:endParaRPr lang="en-GB" sz="1600" dirty="0">
                <a:solidFill>
                  <a:schemeClr val="tx1"/>
                </a:solidFill>
                <a:latin typeface="Roboto" panose="02000000000000000000" pitchFamily="2" charset="0"/>
                <a:ea typeface="Roboto" panose="02000000000000000000" pitchFamily="2" charset="0"/>
                <a:sym typeface="Roboto"/>
              </a:endParaRPr>
            </a:p>
          </p:txBody>
        </p:sp>
        <p:pic>
          <p:nvPicPr>
            <p:cNvPr id="154" name="Picture 153" descr="Shape&#10;&#10;Description automatically generated with low confidence">
              <a:extLst>
                <a:ext uri="{FF2B5EF4-FFF2-40B4-BE49-F238E27FC236}">
                  <a16:creationId xmlns:a16="http://schemas.microsoft.com/office/drawing/2014/main" id="{986D0810-CC17-CA4E-89DC-EFDEB4057FC5}"/>
                </a:ext>
              </a:extLst>
            </p:cNvPr>
            <p:cNvPicPr>
              <a:picLocks noChangeAspect="1"/>
            </p:cNvPicPr>
            <p:nvPr/>
          </p:nvPicPr>
          <p:blipFill>
            <a:blip r:embed="rId3"/>
            <a:stretch>
              <a:fillRect/>
            </a:stretch>
          </p:blipFill>
          <p:spPr>
            <a:xfrm>
              <a:off x="2140849" y="1223728"/>
              <a:ext cx="448872" cy="448872"/>
            </a:xfrm>
            <a:prstGeom prst="rect">
              <a:avLst/>
            </a:prstGeom>
          </p:spPr>
        </p:pic>
        <p:sp>
          <p:nvSpPr>
            <p:cNvPr id="155" name="Shape 1789">
              <a:extLst>
                <a:ext uri="{FF2B5EF4-FFF2-40B4-BE49-F238E27FC236}">
                  <a16:creationId xmlns:a16="http://schemas.microsoft.com/office/drawing/2014/main" id="{8C3EA55B-97DB-1849-B881-91D410653CD7}"/>
                </a:ext>
              </a:extLst>
            </p:cNvPr>
            <p:cNvSpPr txBox="1"/>
            <p:nvPr/>
          </p:nvSpPr>
          <p:spPr>
            <a:xfrm>
              <a:off x="275946" y="1757758"/>
              <a:ext cx="2453104" cy="418812"/>
            </a:xfrm>
            <a:prstGeom prst="rect">
              <a:avLst/>
            </a:prstGeom>
            <a:noFill/>
            <a:ln>
              <a:noFill/>
            </a:ln>
          </p:spPr>
          <p:txBody>
            <a:bodyPr spcFirstLastPara="1" wrap="square" lIns="91425" tIns="45700" rIns="91425" bIns="45700" anchor="ctr" anchorCtr="0">
              <a:noAutofit/>
            </a:bodyPr>
            <a:lstStyle/>
            <a:p>
              <a:pPr lvl="0" algn="r">
                <a:buSzPts val="1400"/>
              </a:pPr>
              <a:r>
                <a:rPr lang="en-US" sz="2000" b="1" dirty="0">
                  <a:solidFill>
                    <a:schemeClr val="accent5"/>
                  </a:solidFill>
                  <a:latin typeface="Roboto" panose="02000000000000000000" pitchFamily="2" charset="0"/>
                  <a:ea typeface="Roboto" panose="02000000000000000000" pitchFamily="2" charset="0"/>
                  <a:cs typeface="Georgia"/>
                  <a:sym typeface="Georgia"/>
                </a:rPr>
                <a:t>$2,813,235.82</a:t>
              </a:r>
              <a:endParaRPr lang="en-GB" sz="2000" dirty="0">
                <a:solidFill>
                  <a:schemeClr val="tx1"/>
                </a:solidFill>
                <a:latin typeface="Roboto" panose="02000000000000000000" pitchFamily="2" charset="0"/>
                <a:ea typeface="Roboto" panose="02000000000000000000" pitchFamily="2" charset="0"/>
                <a:sym typeface="Roboto"/>
              </a:endParaRPr>
            </a:p>
          </p:txBody>
        </p:sp>
      </p:grpSp>
      <p:grpSp>
        <p:nvGrpSpPr>
          <p:cNvPr id="156" name="Group 155">
            <a:extLst>
              <a:ext uri="{FF2B5EF4-FFF2-40B4-BE49-F238E27FC236}">
                <a16:creationId xmlns:a16="http://schemas.microsoft.com/office/drawing/2014/main" id="{582F2B85-CE26-2147-91D0-082D03AA09F8}"/>
              </a:ext>
            </a:extLst>
          </p:cNvPr>
          <p:cNvGrpSpPr/>
          <p:nvPr/>
        </p:nvGrpSpPr>
        <p:grpSpPr>
          <a:xfrm>
            <a:off x="6233696" y="2620841"/>
            <a:ext cx="2453104" cy="1210421"/>
            <a:chOff x="275946" y="1138569"/>
            <a:chExt cx="2453104" cy="1210421"/>
          </a:xfrm>
        </p:grpSpPr>
        <p:sp>
          <p:nvSpPr>
            <p:cNvPr id="157" name="Shape 1011">
              <a:extLst>
                <a:ext uri="{FF2B5EF4-FFF2-40B4-BE49-F238E27FC236}">
                  <a16:creationId xmlns:a16="http://schemas.microsoft.com/office/drawing/2014/main" id="{21FE1863-F739-B744-9411-1664AD1973FE}"/>
                </a:ext>
              </a:extLst>
            </p:cNvPr>
            <p:cNvSpPr/>
            <p:nvPr/>
          </p:nvSpPr>
          <p:spPr>
            <a:xfrm>
              <a:off x="275946" y="1138569"/>
              <a:ext cx="2453104" cy="1210421"/>
            </a:xfrm>
            <a:custGeom>
              <a:avLst/>
              <a:gdLst/>
              <a:ahLst/>
              <a:cxnLst/>
              <a:rect l="0" t="0" r="0" b="0"/>
              <a:pathLst>
                <a:path w="120000" h="120000" extrusionOk="0">
                  <a:moveTo>
                    <a:pt x="0" y="0"/>
                  </a:moveTo>
                  <a:lnTo>
                    <a:pt x="0" y="113888"/>
                  </a:lnTo>
                  <a:lnTo>
                    <a:pt x="54611" y="114016"/>
                  </a:lnTo>
                  <a:lnTo>
                    <a:pt x="60027" y="120000"/>
                  </a:lnTo>
                  <a:lnTo>
                    <a:pt x="65155" y="114333"/>
                  </a:lnTo>
                  <a:lnTo>
                    <a:pt x="120000" y="114233"/>
                  </a:lnTo>
                  <a:lnTo>
                    <a:pt x="120000" y="0"/>
                  </a:lnTo>
                  <a:lnTo>
                    <a:pt x="0" y="0"/>
                  </a:lnTo>
                  <a:close/>
                </a:path>
              </a:pathLst>
            </a:custGeom>
            <a:solidFill>
              <a:schemeClr val="bg1">
                <a:lumMod val="95000"/>
              </a:schemeClr>
            </a:solidFill>
            <a:ln w="9525" cap="flat" cmpd="sng">
              <a:noFill/>
              <a:prstDash val="solid"/>
              <a:round/>
              <a:headEnd type="none" w="med" len="med"/>
              <a:tailEnd type="none" w="med" len="med"/>
            </a:ln>
            <a:effectLst>
              <a:outerShdw blurRad="63500">
                <a:srgbClr val="000000"/>
              </a:outerShdw>
            </a:effectLst>
          </p:spPr>
          <p:txBody>
            <a:bodyPr wrap="square" lIns="22850" tIns="22850" rIns="22850" bIns="22850" anchor="t" anchorCtr="0">
              <a:noAutofit/>
            </a:bodyPr>
            <a:lstStyle/>
            <a:p>
              <a:pPr marL="0" marR="0" lvl="0" indent="0" algn="l" rtl="0">
                <a:lnSpc>
                  <a:spcPct val="100000"/>
                </a:lnSpc>
                <a:spcBef>
                  <a:spcPts val="0"/>
                </a:spcBef>
                <a:spcAft>
                  <a:spcPts val="0"/>
                </a:spcAft>
                <a:buSzPct val="25000"/>
                <a:buNone/>
              </a:pPr>
              <a:endParaRPr sz="1400" b="0" i="0" u="none">
                <a:solidFill>
                  <a:srgbClr val="000000"/>
                </a:solidFill>
                <a:latin typeface="Roboto" panose="02000000000000000000" pitchFamily="2" charset="0"/>
                <a:ea typeface="Roboto" panose="02000000000000000000" pitchFamily="2" charset="0"/>
                <a:sym typeface="Arial"/>
              </a:endParaRPr>
            </a:p>
          </p:txBody>
        </p:sp>
        <p:sp>
          <p:nvSpPr>
            <p:cNvPr id="158" name="Shape 1789">
              <a:extLst>
                <a:ext uri="{FF2B5EF4-FFF2-40B4-BE49-F238E27FC236}">
                  <a16:creationId xmlns:a16="http://schemas.microsoft.com/office/drawing/2014/main" id="{6EB27C7F-E2C9-E549-8114-C1FF95E9DB7E}"/>
                </a:ext>
              </a:extLst>
            </p:cNvPr>
            <p:cNvSpPr txBox="1"/>
            <p:nvPr/>
          </p:nvSpPr>
          <p:spPr>
            <a:xfrm>
              <a:off x="332114" y="1254223"/>
              <a:ext cx="1669406" cy="465300"/>
            </a:xfrm>
            <a:prstGeom prst="rect">
              <a:avLst/>
            </a:prstGeom>
            <a:noFill/>
            <a:ln>
              <a:noFill/>
            </a:ln>
          </p:spPr>
          <p:txBody>
            <a:bodyPr spcFirstLastPara="1" wrap="square" lIns="91425" tIns="45700" rIns="91425" bIns="45700" anchor="ctr" anchorCtr="0">
              <a:noAutofit/>
            </a:bodyPr>
            <a:lstStyle/>
            <a:p>
              <a:pPr lvl="0">
                <a:buSzPts val="1400"/>
              </a:pPr>
              <a:r>
                <a:rPr lang="en-US" sz="1600" b="1" dirty="0">
                  <a:solidFill>
                    <a:schemeClr val="tx1"/>
                  </a:solidFill>
                  <a:latin typeface="Roboto" panose="02000000000000000000" pitchFamily="2" charset="0"/>
                  <a:ea typeface="Roboto" panose="02000000000000000000" pitchFamily="2" charset="0"/>
                  <a:cs typeface="Georgia"/>
                  <a:sym typeface="Georgia"/>
                </a:rPr>
                <a:t>Restaurant</a:t>
              </a:r>
              <a:br>
                <a:rPr lang="en-US" sz="1600" b="1" i="0" u="none" strike="noStrike" cap="none" dirty="0">
                  <a:solidFill>
                    <a:schemeClr val="tx1"/>
                  </a:solidFill>
                  <a:latin typeface="Roboto" panose="02000000000000000000" pitchFamily="2" charset="0"/>
                  <a:ea typeface="Roboto" panose="02000000000000000000" pitchFamily="2" charset="0"/>
                  <a:cs typeface="Georgia"/>
                  <a:sym typeface="Georgia"/>
                </a:rPr>
              </a:br>
              <a:r>
                <a:rPr lang="en-US" sz="1600" b="1" i="0" u="none" strike="noStrike" cap="none" dirty="0">
                  <a:solidFill>
                    <a:schemeClr val="tx1"/>
                  </a:solidFill>
                  <a:latin typeface="Roboto" panose="02000000000000000000" pitchFamily="2" charset="0"/>
                  <a:ea typeface="Roboto" panose="02000000000000000000" pitchFamily="2" charset="0"/>
                  <a:cs typeface="Georgia"/>
                  <a:sym typeface="Georgia"/>
                </a:rPr>
                <a:t>Client</a:t>
              </a:r>
              <a:endParaRPr lang="en-GB" sz="1600" dirty="0">
                <a:solidFill>
                  <a:schemeClr val="tx1"/>
                </a:solidFill>
                <a:latin typeface="Roboto" panose="02000000000000000000" pitchFamily="2" charset="0"/>
                <a:ea typeface="Roboto" panose="02000000000000000000" pitchFamily="2" charset="0"/>
                <a:sym typeface="Roboto"/>
              </a:endParaRPr>
            </a:p>
          </p:txBody>
        </p:sp>
        <p:pic>
          <p:nvPicPr>
            <p:cNvPr id="159" name="Picture 158" descr="Shape&#10;&#10;Description automatically generated with low confidence">
              <a:extLst>
                <a:ext uri="{FF2B5EF4-FFF2-40B4-BE49-F238E27FC236}">
                  <a16:creationId xmlns:a16="http://schemas.microsoft.com/office/drawing/2014/main" id="{063030F5-05C6-F54D-9422-8C5B1B295B52}"/>
                </a:ext>
              </a:extLst>
            </p:cNvPr>
            <p:cNvPicPr>
              <a:picLocks noChangeAspect="1"/>
            </p:cNvPicPr>
            <p:nvPr/>
          </p:nvPicPr>
          <p:blipFill>
            <a:blip r:embed="rId3"/>
            <a:stretch>
              <a:fillRect/>
            </a:stretch>
          </p:blipFill>
          <p:spPr>
            <a:xfrm>
              <a:off x="2140849" y="1223728"/>
              <a:ext cx="448872" cy="448872"/>
            </a:xfrm>
            <a:prstGeom prst="rect">
              <a:avLst/>
            </a:prstGeom>
          </p:spPr>
        </p:pic>
        <p:sp>
          <p:nvSpPr>
            <p:cNvPr id="160" name="Shape 1789">
              <a:extLst>
                <a:ext uri="{FF2B5EF4-FFF2-40B4-BE49-F238E27FC236}">
                  <a16:creationId xmlns:a16="http://schemas.microsoft.com/office/drawing/2014/main" id="{64105E7E-2268-874F-82AF-061D294F102B}"/>
                </a:ext>
              </a:extLst>
            </p:cNvPr>
            <p:cNvSpPr txBox="1"/>
            <p:nvPr/>
          </p:nvSpPr>
          <p:spPr>
            <a:xfrm>
              <a:off x="275946" y="1757758"/>
              <a:ext cx="2453104" cy="418812"/>
            </a:xfrm>
            <a:prstGeom prst="rect">
              <a:avLst/>
            </a:prstGeom>
            <a:noFill/>
            <a:ln>
              <a:noFill/>
            </a:ln>
          </p:spPr>
          <p:txBody>
            <a:bodyPr spcFirstLastPara="1" wrap="square" lIns="91425" tIns="45700" rIns="91425" bIns="45700" anchor="ctr" anchorCtr="0">
              <a:noAutofit/>
            </a:bodyPr>
            <a:lstStyle/>
            <a:p>
              <a:pPr lvl="0" algn="r">
                <a:buSzPts val="1400"/>
              </a:pPr>
              <a:r>
                <a:rPr lang="en-US" sz="2000" b="1" dirty="0">
                  <a:solidFill>
                    <a:schemeClr val="accent5"/>
                  </a:solidFill>
                  <a:latin typeface="Roboto" panose="02000000000000000000" pitchFamily="2" charset="0"/>
                  <a:ea typeface="Roboto" panose="02000000000000000000" pitchFamily="2" charset="0"/>
                  <a:cs typeface="Georgia"/>
                  <a:sym typeface="Georgia"/>
                </a:rPr>
                <a:t>$1,903,385.58</a:t>
              </a:r>
              <a:endParaRPr lang="en-GB" sz="2000" dirty="0">
                <a:solidFill>
                  <a:schemeClr val="tx1"/>
                </a:solidFill>
                <a:latin typeface="Roboto" panose="02000000000000000000" pitchFamily="2" charset="0"/>
                <a:ea typeface="Roboto" panose="02000000000000000000" pitchFamily="2" charset="0"/>
                <a:sym typeface="Roboto"/>
              </a:endParaRPr>
            </a:p>
          </p:txBody>
        </p:sp>
      </p:grpSp>
    </p:spTree>
    <p:extLst>
      <p:ext uri="{BB962C8B-B14F-4D97-AF65-F5344CB8AC3E}">
        <p14:creationId xmlns:p14="http://schemas.microsoft.com/office/powerpoint/2010/main" val="297499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7"/>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lvl="0"/>
            <a:r>
              <a:rPr lang="en-GB" dirty="0">
                <a:latin typeface="Roboto" panose="02000000000000000000" pitchFamily="2" charset="0"/>
                <a:ea typeface="Roboto" panose="02000000000000000000" pitchFamily="2" charset="0"/>
              </a:rPr>
              <a:t>May we </a:t>
            </a:r>
            <a:r>
              <a:rPr lang="en-GB" dirty="0">
                <a:solidFill>
                  <a:schemeClr val="accent5"/>
                </a:solidFill>
                <a:latin typeface="Roboto" panose="02000000000000000000" pitchFamily="2" charset="0"/>
                <a:ea typeface="Roboto" panose="02000000000000000000" pitchFamily="2" charset="0"/>
              </a:rPr>
              <a:t>answer</a:t>
            </a:r>
            <a:r>
              <a:rPr lang="en-GB" dirty="0">
                <a:latin typeface="Roboto" panose="02000000000000000000" pitchFamily="2" charset="0"/>
                <a:ea typeface="Roboto" panose="02000000000000000000" pitchFamily="2" charset="0"/>
              </a:rPr>
              <a:t> any questions?</a:t>
            </a:r>
            <a:endParaRPr dirty="0">
              <a:latin typeface="Roboto" panose="02000000000000000000" pitchFamily="2" charset="0"/>
              <a:ea typeface="Roboto" panose="02000000000000000000" pitchFamily="2" charset="0"/>
            </a:endParaRPr>
          </a:p>
        </p:txBody>
      </p:sp>
      <p:pic>
        <p:nvPicPr>
          <p:cNvPr id="5" name="Picture 4" descr="Shape&#10;&#10;Description automatically generated with low confidence">
            <a:extLst>
              <a:ext uri="{FF2B5EF4-FFF2-40B4-BE49-F238E27FC236}">
                <a16:creationId xmlns:a16="http://schemas.microsoft.com/office/drawing/2014/main" id="{214C9160-08B6-BD4C-8EB5-3B57E073983B}"/>
              </a:ext>
            </a:extLst>
          </p:cNvPr>
          <p:cNvPicPr>
            <a:picLocks noChangeAspect="1"/>
          </p:cNvPicPr>
          <p:nvPr/>
        </p:nvPicPr>
        <p:blipFill>
          <a:blip r:embed="rId3"/>
          <a:stretch>
            <a:fillRect/>
          </a:stretch>
        </p:blipFill>
        <p:spPr>
          <a:xfrm>
            <a:off x="3439812" y="1439562"/>
            <a:ext cx="2264376" cy="2264376"/>
          </a:xfrm>
          <a:prstGeom prst="rect">
            <a:avLst/>
          </a:prstGeom>
        </p:spPr>
      </p:pic>
    </p:spTree>
    <p:extLst>
      <p:ext uri="{BB962C8B-B14F-4D97-AF65-F5344CB8AC3E}">
        <p14:creationId xmlns:p14="http://schemas.microsoft.com/office/powerpoint/2010/main" val="3756445310"/>
      </p:ext>
    </p:extLst>
  </p:cSld>
  <p:clrMapOvr>
    <a:masterClrMapping/>
  </p:clrMapOvr>
</p:sld>
</file>

<file path=ppt/theme/theme1.xml><?xml version="1.0" encoding="utf-8"?>
<a:theme xmlns:a="http://schemas.openxmlformats.org/drawingml/2006/main" name="Business Strategies and Frameworks">
  <a:themeElements>
    <a:clrScheme name="Simple Light">
      <a:dk1>
        <a:srgbClr val="000000"/>
      </a:dk1>
      <a:lt1>
        <a:srgbClr val="FFFFFF"/>
      </a:lt1>
      <a:dk2>
        <a:srgbClr val="595959"/>
      </a:dk2>
      <a:lt2>
        <a:srgbClr val="EEEEEE"/>
      </a:lt2>
      <a:accent1>
        <a:srgbClr val="005475"/>
      </a:accent1>
      <a:accent2>
        <a:srgbClr val="006985"/>
      </a:accent2>
      <a:accent3>
        <a:srgbClr val="028090"/>
      </a:accent3>
      <a:accent4>
        <a:srgbClr val="00A896"/>
      </a:accent4>
      <a:accent5>
        <a:srgbClr val="02C39A"/>
      </a:accent5>
      <a:accent6>
        <a:srgbClr val="76DBAB"/>
      </a:accent6>
      <a:hlink>
        <a:srgbClr val="00597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15775</TotalTime>
  <Words>729</Words>
  <Application>Microsoft Office PowerPoint</Application>
  <PresentationFormat>On-screen Show (16:9)</PresentationFormat>
  <Paragraphs>113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Roboto</vt:lpstr>
      <vt:lpstr>Fira Sans Extra Condensed</vt:lpstr>
      <vt:lpstr>Arial</vt:lpstr>
      <vt:lpstr>Business Strategies and Frameworks</vt:lpstr>
      <vt:lpstr>Bottom Line Concepts </vt:lpstr>
      <vt:lpstr>Table of Contents</vt:lpstr>
      <vt:lpstr>Defining the Employee Retention Credit (ERC)</vt:lpstr>
      <vt:lpstr>How do you know if a business is eligible? </vt:lpstr>
      <vt:lpstr>How does the ERC process work?</vt:lpstr>
      <vt:lpstr>Why work with Bottom Line Concepts?</vt:lpstr>
      <vt:lpstr>Most Relevant Industries for ERC</vt:lpstr>
      <vt:lpstr>Example Client ERC Refunds</vt:lpstr>
      <vt:lpstr>May we answer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Strategies and Frameworks</dc:title>
  <cp:lastModifiedBy>John Orlando</cp:lastModifiedBy>
  <cp:revision>292</cp:revision>
  <dcterms:modified xsi:type="dcterms:W3CDTF">2022-08-25T15:19:39Z</dcterms:modified>
</cp:coreProperties>
</file>